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3122DC-C0E8-4B90-B691-B309A1F8CE11}" v="2" dt="2024-04-25T09:53:53.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8" d="100"/>
          <a:sy n="108" d="100"/>
        </p:scale>
        <p:origin x="143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slide" Target="slides/slide66.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slide" Target="slides/slide67.xml"/><Relationship Id="rId75"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microsoft.com/office/2015/10/relationships/revisionInfo" Target="revisionInfo.xml"/><Relationship Id="rId7" Type="http://schemas.openxmlformats.org/officeDocument/2006/relationships/slide" Target="slides/slide4.xml"/><Relationship Id="rId71"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on Oh" userId="8e99c770-276b-4851-b2f9-ce568733377a" providerId="ADAL" clId="{913122DC-C0E8-4B90-B691-B309A1F8CE11}"/>
    <pc:docChg chg="custSel modSld">
      <pc:chgData name="Leon Oh" userId="8e99c770-276b-4851-b2f9-ce568733377a" providerId="ADAL" clId="{913122DC-C0E8-4B90-B691-B309A1F8CE11}" dt="2024-04-25T09:53:59.751" v="94" actId="20577"/>
      <pc:docMkLst>
        <pc:docMk/>
      </pc:docMkLst>
      <pc:sldChg chg="modSp mod">
        <pc:chgData name="Leon Oh" userId="8e99c770-276b-4851-b2f9-ce568733377a" providerId="ADAL" clId="{913122DC-C0E8-4B90-B691-B309A1F8CE11}" dt="2024-04-25T09:53:59.751" v="94" actId="20577"/>
        <pc:sldMkLst>
          <pc:docMk/>
          <pc:sldMk cId="0" sldId="256"/>
        </pc:sldMkLst>
        <pc:spChg chg="mod">
          <ac:chgData name="Leon Oh" userId="8e99c770-276b-4851-b2f9-ce568733377a" providerId="ADAL" clId="{913122DC-C0E8-4B90-B691-B309A1F8CE11}" dt="2024-04-25T09:53:53.978" v="33"/>
          <ac:spMkLst>
            <pc:docMk/>
            <pc:sldMk cId="0" sldId="256"/>
            <ac:spMk id="2" creationId="{00000000-0000-0000-0000-000000000000}"/>
          </ac:spMkLst>
        </pc:spChg>
        <pc:spChg chg="mod">
          <ac:chgData name="Leon Oh" userId="8e99c770-276b-4851-b2f9-ce568733377a" providerId="ADAL" clId="{913122DC-C0E8-4B90-B691-B309A1F8CE11}" dt="2024-04-25T09:53:59.751" v="94" actId="20577"/>
          <ac:spMkLst>
            <pc:docMk/>
            <pc:sldMk cId="0" sldId="256"/>
            <ac:spMk id="3" creationId="{00000000-0000-0000-0000-000000000000}"/>
          </ac:spMkLst>
        </pc:spChg>
      </pc:sldChg>
      <pc:sldChg chg="modSp mod">
        <pc:chgData name="Leon Oh" userId="8e99c770-276b-4851-b2f9-ce568733377a" providerId="ADAL" clId="{913122DC-C0E8-4B90-B691-B309A1F8CE11}" dt="2024-04-25T09:53:54.172" v="35" actId="27636"/>
        <pc:sldMkLst>
          <pc:docMk/>
          <pc:sldMk cId="0" sldId="257"/>
        </pc:sldMkLst>
        <pc:spChg chg="mod">
          <ac:chgData name="Leon Oh" userId="8e99c770-276b-4851-b2f9-ce568733377a" providerId="ADAL" clId="{913122DC-C0E8-4B90-B691-B309A1F8CE11}" dt="2024-04-25T09:53:54.152" v="34" actId="27636"/>
          <ac:spMkLst>
            <pc:docMk/>
            <pc:sldMk cId="0" sldId="257"/>
            <ac:spMk id="2" creationId="{00000000-0000-0000-0000-000000000000}"/>
          </ac:spMkLst>
        </pc:spChg>
        <pc:spChg chg="mod">
          <ac:chgData name="Leon Oh" userId="8e99c770-276b-4851-b2f9-ce568733377a" providerId="ADAL" clId="{913122DC-C0E8-4B90-B691-B309A1F8CE11}" dt="2024-04-25T09:53:54.172" v="35" actId="27636"/>
          <ac:spMkLst>
            <pc:docMk/>
            <pc:sldMk cId="0" sldId="257"/>
            <ac:spMk id="3" creationId="{00000000-0000-0000-0000-000000000000}"/>
          </ac:spMkLst>
        </pc:spChg>
      </pc:sldChg>
      <pc:sldChg chg="modSp mod">
        <pc:chgData name="Leon Oh" userId="8e99c770-276b-4851-b2f9-ce568733377a" providerId="ADAL" clId="{913122DC-C0E8-4B90-B691-B309A1F8CE11}" dt="2024-04-25T09:53:54.195" v="37" actId="27636"/>
        <pc:sldMkLst>
          <pc:docMk/>
          <pc:sldMk cId="0" sldId="258"/>
        </pc:sldMkLst>
        <pc:spChg chg="mod">
          <ac:chgData name="Leon Oh" userId="8e99c770-276b-4851-b2f9-ce568733377a" providerId="ADAL" clId="{913122DC-C0E8-4B90-B691-B309A1F8CE11}" dt="2024-04-25T09:53:54.195" v="37" actId="27636"/>
          <ac:spMkLst>
            <pc:docMk/>
            <pc:sldMk cId="0" sldId="258"/>
            <ac:spMk id="2" creationId="{00000000-0000-0000-0000-000000000000}"/>
          </ac:spMkLst>
        </pc:spChg>
        <pc:spChg chg="mod">
          <ac:chgData name="Leon Oh" userId="8e99c770-276b-4851-b2f9-ce568733377a" providerId="ADAL" clId="{913122DC-C0E8-4B90-B691-B309A1F8CE11}" dt="2024-04-25T09:53:54.193" v="36" actId="27636"/>
          <ac:spMkLst>
            <pc:docMk/>
            <pc:sldMk cId="0" sldId="258"/>
            <ac:spMk id="3" creationId="{00000000-0000-0000-0000-000000000000}"/>
          </ac:spMkLst>
        </pc:spChg>
      </pc:sldChg>
      <pc:sldChg chg="modSp mod">
        <pc:chgData name="Leon Oh" userId="8e99c770-276b-4851-b2f9-ce568733377a" providerId="ADAL" clId="{913122DC-C0E8-4B90-B691-B309A1F8CE11}" dt="2024-04-25T09:53:54.230" v="38" actId="27636"/>
        <pc:sldMkLst>
          <pc:docMk/>
          <pc:sldMk cId="0" sldId="259"/>
        </pc:sldMkLst>
        <pc:spChg chg="mod">
          <ac:chgData name="Leon Oh" userId="8e99c770-276b-4851-b2f9-ce568733377a" providerId="ADAL" clId="{913122DC-C0E8-4B90-B691-B309A1F8CE11}" dt="2024-04-25T09:53:53.978" v="33"/>
          <ac:spMkLst>
            <pc:docMk/>
            <pc:sldMk cId="0" sldId="259"/>
            <ac:spMk id="2" creationId="{00000000-0000-0000-0000-000000000000}"/>
          </ac:spMkLst>
        </pc:spChg>
        <pc:spChg chg="mod">
          <ac:chgData name="Leon Oh" userId="8e99c770-276b-4851-b2f9-ce568733377a" providerId="ADAL" clId="{913122DC-C0E8-4B90-B691-B309A1F8CE11}" dt="2024-04-25T09:53:54.230" v="38" actId="27636"/>
          <ac:spMkLst>
            <pc:docMk/>
            <pc:sldMk cId="0" sldId="259"/>
            <ac:spMk id="3" creationId="{00000000-0000-0000-0000-000000000000}"/>
          </ac:spMkLst>
        </pc:spChg>
      </pc:sldChg>
      <pc:sldChg chg="modSp mod">
        <pc:chgData name="Leon Oh" userId="8e99c770-276b-4851-b2f9-ce568733377a" providerId="ADAL" clId="{913122DC-C0E8-4B90-B691-B309A1F8CE11}" dt="2024-04-25T09:53:54.242" v="39" actId="27636"/>
        <pc:sldMkLst>
          <pc:docMk/>
          <pc:sldMk cId="0" sldId="260"/>
        </pc:sldMkLst>
        <pc:spChg chg="mod">
          <ac:chgData name="Leon Oh" userId="8e99c770-276b-4851-b2f9-ce568733377a" providerId="ADAL" clId="{913122DC-C0E8-4B90-B691-B309A1F8CE11}" dt="2024-04-25T09:53:53.978" v="33"/>
          <ac:spMkLst>
            <pc:docMk/>
            <pc:sldMk cId="0" sldId="260"/>
            <ac:spMk id="2" creationId="{00000000-0000-0000-0000-000000000000}"/>
          </ac:spMkLst>
        </pc:spChg>
        <pc:spChg chg="mod">
          <ac:chgData name="Leon Oh" userId="8e99c770-276b-4851-b2f9-ce568733377a" providerId="ADAL" clId="{913122DC-C0E8-4B90-B691-B309A1F8CE11}" dt="2024-04-25T09:53:54.242" v="39" actId="27636"/>
          <ac:spMkLst>
            <pc:docMk/>
            <pc:sldMk cId="0" sldId="260"/>
            <ac:spMk id="3" creationId="{00000000-0000-0000-0000-000000000000}"/>
          </ac:spMkLst>
        </pc:spChg>
      </pc:sldChg>
      <pc:sldChg chg="modSp mod">
        <pc:chgData name="Leon Oh" userId="8e99c770-276b-4851-b2f9-ce568733377a" providerId="ADAL" clId="{913122DC-C0E8-4B90-B691-B309A1F8CE11}" dt="2024-04-25T09:53:54.249" v="40" actId="27636"/>
        <pc:sldMkLst>
          <pc:docMk/>
          <pc:sldMk cId="0" sldId="261"/>
        </pc:sldMkLst>
        <pc:spChg chg="mod">
          <ac:chgData name="Leon Oh" userId="8e99c770-276b-4851-b2f9-ce568733377a" providerId="ADAL" clId="{913122DC-C0E8-4B90-B691-B309A1F8CE11}" dt="2024-04-25T09:53:53.978" v="33"/>
          <ac:spMkLst>
            <pc:docMk/>
            <pc:sldMk cId="0" sldId="261"/>
            <ac:spMk id="2" creationId="{00000000-0000-0000-0000-000000000000}"/>
          </ac:spMkLst>
        </pc:spChg>
        <pc:spChg chg="mod">
          <ac:chgData name="Leon Oh" userId="8e99c770-276b-4851-b2f9-ce568733377a" providerId="ADAL" clId="{913122DC-C0E8-4B90-B691-B309A1F8CE11}" dt="2024-04-25T09:53:54.249" v="40" actId="27636"/>
          <ac:spMkLst>
            <pc:docMk/>
            <pc:sldMk cId="0" sldId="261"/>
            <ac:spMk id="3" creationId="{00000000-0000-0000-0000-000000000000}"/>
          </ac:spMkLst>
        </pc:spChg>
      </pc:sldChg>
      <pc:sldChg chg="modSp mod">
        <pc:chgData name="Leon Oh" userId="8e99c770-276b-4851-b2f9-ce568733377a" providerId="ADAL" clId="{913122DC-C0E8-4B90-B691-B309A1F8CE11}" dt="2024-04-25T09:53:54.257" v="41" actId="27636"/>
        <pc:sldMkLst>
          <pc:docMk/>
          <pc:sldMk cId="0" sldId="262"/>
        </pc:sldMkLst>
        <pc:spChg chg="mod">
          <ac:chgData name="Leon Oh" userId="8e99c770-276b-4851-b2f9-ce568733377a" providerId="ADAL" clId="{913122DC-C0E8-4B90-B691-B309A1F8CE11}" dt="2024-04-25T09:53:53.978" v="33"/>
          <ac:spMkLst>
            <pc:docMk/>
            <pc:sldMk cId="0" sldId="262"/>
            <ac:spMk id="2" creationId="{00000000-0000-0000-0000-000000000000}"/>
          </ac:spMkLst>
        </pc:spChg>
        <pc:spChg chg="mod">
          <ac:chgData name="Leon Oh" userId="8e99c770-276b-4851-b2f9-ce568733377a" providerId="ADAL" clId="{913122DC-C0E8-4B90-B691-B309A1F8CE11}" dt="2024-04-25T09:53:54.257" v="41" actId="27636"/>
          <ac:spMkLst>
            <pc:docMk/>
            <pc:sldMk cId="0" sldId="262"/>
            <ac:spMk id="3" creationId="{00000000-0000-0000-0000-000000000000}"/>
          </ac:spMkLst>
        </pc:spChg>
      </pc:sldChg>
      <pc:sldChg chg="modSp mod">
        <pc:chgData name="Leon Oh" userId="8e99c770-276b-4851-b2f9-ce568733377a" providerId="ADAL" clId="{913122DC-C0E8-4B90-B691-B309A1F8CE11}" dt="2024-04-25T09:53:54.265" v="42" actId="27636"/>
        <pc:sldMkLst>
          <pc:docMk/>
          <pc:sldMk cId="0" sldId="263"/>
        </pc:sldMkLst>
        <pc:spChg chg="mod">
          <ac:chgData name="Leon Oh" userId="8e99c770-276b-4851-b2f9-ce568733377a" providerId="ADAL" clId="{913122DC-C0E8-4B90-B691-B309A1F8CE11}" dt="2024-04-25T09:53:53.978" v="33"/>
          <ac:spMkLst>
            <pc:docMk/>
            <pc:sldMk cId="0" sldId="263"/>
            <ac:spMk id="2" creationId="{00000000-0000-0000-0000-000000000000}"/>
          </ac:spMkLst>
        </pc:spChg>
        <pc:spChg chg="mod">
          <ac:chgData name="Leon Oh" userId="8e99c770-276b-4851-b2f9-ce568733377a" providerId="ADAL" clId="{913122DC-C0E8-4B90-B691-B309A1F8CE11}" dt="2024-04-25T09:53:54.265" v="42" actId="27636"/>
          <ac:spMkLst>
            <pc:docMk/>
            <pc:sldMk cId="0" sldId="263"/>
            <ac:spMk id="3" creationId="{00000000-0000-0000-0000-000000000000}"/>
          </ac:spMkLst>
        </pc:spChg>
      </pc:sldChg>
      <pc:sldChg chg="modSp mod">
        <pc:chgData name="Leon Oh" userId="8e99c770-276b-4851-b2f9-ce568733377a" providerId="ADAL" clId="{913122DC-C0E8-4B90-B691-B309A1F8CE11}" dt="2024-04-25T09:53:54.284" v="43" actId="27636"/>
        <pc:sldMkLst>
          <pc:docMk/>
          <pc:sldMk cId="0" sldId="264"/>
        </pc:sldMkLst>
        <pc:spChg chg="mod">
          <ac:chgData name="Leon Oh" userId="8e99c770-276b-4851-b2f9-ce568733377a" providerId="ADAL" clId="{913122DC-C0E8-4B90-B691-B309A1F8CE11}" dt="2024-04-25T09:53:53.978" v="33"/>
          <ac:spMkLst>
            <pc:docMk/>
            <pc:sldMk cId="0" sldId="264"/>
            <ac:spMk id="2" creationId="{00000000-0000-0000-0000-000000000000}"/>
          </ac:spMkLst>
        </pc:spChg>
        <pc:spChg chg="mod">
          <ac:chgData name="Leon Oh" userId="8e99c770-276b-4851-b2f9-ce568733377a" providerId="ADAL" clId="{913122DC-C0E8-4B90-B691-B309A1F8CE11}" dt="2024-04-25T09:53:54.284" v="43" actId="27636"/>
          <ac:spMkLst>
            <pc:docMk/>
            <pc:sldMk cId="0" sldId="264"/>
            <ac:spMk id="3" creationId="{00000000-0000-0000-0000-000000000000}"/>
          </ac:spMkLst>
        </pc:spChg>
      </pc:sldChg>
      <pc:sldChg chg="modSp mod">
        <pc:chgData name="Leon Oh" userId="8e99c770-276b-4851-b2f9-ce568733377a" providerId="ADAL" clId="{913122DC-C0E8-4B90-B691-B309A1F8CE11}" dt="2024-04-25T09:53:54.287" v="44" actId="27636"/>
        <pc:sldMkLst>
          <pc:docMk/>
          <pc:sldMk cId="0" sldId="265"/>
        </pc:sldMkLst>
        <pc:spChg chg="mod">
          <ac:chgData name="Leon Oh" userId="8e99c770-276b-4851-b2f9-ce568733377a" providerId="ADAL" clId="{913122DC-C0E8-4B90-B691-B309A1F8CE11}" dt="2024-04-25T09:53:53.978" v="33"/>
          <ac:spMkLst>
            <pc:docMk/>
            <pc:sldMk cId="0" sldId="265"/>
            <ac:spMk id="2" creationId="{00000000-0000-0000-0000-000000000000}"/>
          </ac:spMkLst>
        </pc:spChg>
        <pc:spChg chg="mod">
          <ac:chgData name="Leon Oh" userId="8e99c770-276b-4851-b2f9-ce568733377a" providerId="ADAL" clId="{913122DC-C0E8-4B90-B691-B309A1F8CE11}" dt="2024-04-25T09:53:54.287" v="44" actId="27636"/>
          <ac:spMkLst>
            <pc:docMk/>
            <pc:sldMk cId="0" sldId="265"/>
            <ac:spMk id="3" creationId="{00000000-0000-0000-0000-000000000000}"/>
          </ac:spMkLst>
        </pc:spChg>
      </pc:sldChg>
      <pc:sldChg chg="modSp mod">
        <pc:chgData name="Leon Oh" userId="8e99c770-276b-4851-b2f9-ce568733377a" providerId="ADAL" clId="{913122DC-C0E8-4B90-B691-B309A1F8CE11}" dt="2024-04-25T09:53:54.301" v="45" actId="27636"/>
        <pc:sldMkLst>
          <pc:docMk/>
          <pc:sldMk cId="0" sldId="266"/>
        </pc:sldMkLst>
        <pc:spChg chg="mod">
          <ac:chgData name="Leon Oh" userId="8e99c770-276b-4851-b2f9-ce568733377a" providerId="ADAL" clId="{913122DC-C0E8-4B90-B691-B309A1F8CE11}" dt="2024-04-25T09:53:53.978" v="33"/>
          <ac:spMkLst>
            <pc:docMk/>
            <pc:sldMk cId="0" sldId="266"/>
            <ac:spMk id="2" creationId="{00000000-0000-0000-0000-000000000000}"/>
          </ac:spMkLst>
        </pc:spChg>
        <pc:spChg chg="mod">
          <ac:chgData name="Leon Oh" userId="8e99c770-276b-4851-b2f9-ce568733377a" providerId="ADAL" clId="{913122DC-C0E8-4B90-B691-B309A1F8CE11}" dt="2024-04-25T09:53:54.301" v="45" actId="27636"/>
          <ac:spMkLst>
            <pc:docMk/>
            <pc:sldMk cId="0" sldId="266"/>
            <ac:spMk id="3" creationId="{00000000-0000-0000-0000-000000000000}"/>
          </ac:spMkLst>
        </pc:spChg>
      </pc:sldChg>
      <pc:sldChg chg="modSp mod">
        <pc:chgData name="Leon Oh" userId="8e99c770-276b-4851-b2f9-ce568733377a" providerId="ADAL" clId="{913122DC-C0E8-4B90-B691-B309A1F8CE11}" dt="2024-04-25T09:53:54.325" v="47" actId="27636"/>
        <pc:sldMkLst>
          <pc:docMk/>
          <pc:sldMk cId="0" sldId="267"/>
        </pc:sldMkLst>
        <pc:spChg chg="mod">
          <ac:chgData name="Leon Oh" userId="8e99c770-276b-4851-b2f9-ce568733377a" providerId="ADAL" clId="{913122DC-C0E8-4B90-B691-B309A1F8CE11}" dt="2024-04-25T09:53:54.325" v="47" actId="27636"/>
          <ac:spMkLst>
            <pc:docMk/>
            <pc:sldMk cId="0" sldId="267"/>
            <ac:spMk id="2" creationId="{00000000-0000-0000-0000-000000000000}"/>
          </ac:spMkLst>
        </pc:spChg>
        <pc:spChg chg="mod">
          <ac:chgData name="Leon Oh" userId="8e99c770-276b-4851-b2f9-ce568733377a" providerId="ADAL" clId="{913122DC-C0E8-4B90-B691-B309A1F8CE11}" dt="2024-04-25T09:53:54.324" v="46" actId="27636"/>
          <ac:spMkLst>
            <pc:docMk/>
            <pc:sldMk cId="0" sldId="267"/>
            <ac:spMk id="3" creationId="{00000000-0000-0000-0000-000000000000}"/>
          </ac:spMkLst>
        </pc:spChg>
      </pc:sldChg>
      <pc:sldChg chg="modSp mod">
        <pc:chgData name="Leon Oh" userId="8e99c770-276b-4851-b2f9-ce568733377a" providerId="ADAL" clId="{913122DC-C0E8-4B90-B691-B309A1F8CE11}" dt="2024-04-25T09:53:54.332" v="49" actId="27636"/>
        <pc:sldMkLst>
          <pc:docMk/>
          <pc:sldMk cId="0" sldId="268"/>
        </pc:sldMkLst>
        <pc:spChg chg="mod">
          <ac:chgData name="Leon Oh" userId="8e99c770-276b-4851-b2f9-ce568733377a" providerId="ADAL" clId="{913122DC-C0E8-4B90-B691-B309A1F8CE11}" dt="2024-04-25T09:53:54.332" v="49" actId="27636"/>
          <ac:spMkLst>
            <pc:docMk/>
            <pc:sldMk cId="0" sldId="268"/>
            <ac:spMk id="2" creationId="{00000000-0000-0000-0000-000000000000}"/>
          </ac:spMkLst>
        </pc:spChg>
        <pc:spChg chg="mod">
          <ac:chgData name="Leon Oh" userId="8e99c770-276b-4851-b2f9-ce568733377a" providerId="ADAL" clId="{913122DC-C0E8-4B90-B691-B309A1F8CE11}" dt="2024-04-25T09:53:54.328" v="48" actId="27636"/>
          <ac:spMkLst>
            <pc:docMk/>
            <pc:sldMk cId="0" sldId="268"/>
            <ac:spMk id="3" creationId="{00000000-0000-0000-0000-000000000000}"/>
          </ac:spMkLst>
        </pc:spChg>
      </pc:sldChg>
      <pc:sldChg chg="modSp">
        <pc:chgData name="Leon Oh" userId="8e99c770-276b-4851-b2f9-ce568733377a" providerId="ADAL" clId="{913122DC-C0E8-4B90-B691-B309A1F8CE11}" dt="2024-04-25T09:53:53.978" v="33"/>
        <pc:sldMkLst>
          <pc:docMk/>
          <pc:sldMk cId="0" sldId="269"/>
        </pc:sldMkLst>
        <pc:spChg chg="mod">
          <ac:chgData name="Leon Oh" userId="8e99c770-276b-4851-b2f9-ce568733377a" providerId="ADAL" clId="{913122DC-C0E8-4B90-B691-B309A1F8CE11}" dt="2024-04-25T09:53:53.978" v="33"/>
          <ac:spMkLst>
            <pc:docMk/>
            <pc:sldMk cId="0" sldId="269"/>
            <ac:spMk id="2" creationId="{00000000-0000-0000-0000-000000000000}"/>
          </ac:spMkLst>
        </pc:spChg>
        <pc:spChg chg="mod">
          <ac:chgData name="Leon Oh" userId="8e99c770-276b-4851-b2f9-ce568733377a" providerId="ADAL" clId="{913122DC-C0E8-4B90-B691-B309A1F8CE11}" dt="2024-04-25T09:53:53.978" v="33"/>
          <ac:spMkLst>
            <pc:docMk/>
            <pc:sldMk cId="0" sldId="269"/>
            <ac:spMk id="3" creationId="{00000000-0000-0000-0000-000000000000}"/>
          </ac:spMkLst>
        </pc:spChg>
      </pc:sldChg>
      <pc:sldChg chg="modSp mod">
        <pc:chgData name="Leon Oh" userId="8e99c770-276b-4851-b2f9-ce568733377a" providerId="ADAL" clId="{913122DC-C0E8-4B90-B691-B309A1F8CE11}" dt="2024-04-25T09:53:54.336" v="50" actId="27636"/>
        <pc:sldMkLst>
          <pc:docMk/>
          <pc:sldMk cId="0" sldId="270"/>
        </pc:sldMkLst>
        <pc:spChg chg="mod">
          <ac:chgData name="Leon Oh" userId="8e99c770-276b-4851-b2f9-ce568733377a" providerId="ADAL" clId="{913122DC-C0E8-4B90-B691-B309A1F8CE11}" dt="2024-04-25T09:53:54.336" v="50" actId="27636"/>
          <ac:spMkLst>
            <pc:docMk/>
            <pc:sldMk cId="0" sldId="270"/>
            <ac:spMk id="2" creationId="{00000000-0000-0000-0000-000000000000}"/>
          </ac:spMkLst>
        </pc:spChg>
        <pc:spChg chg="mod">
          <ac:chgData name="Leon Oh" userId="8e99c770-276b-4851-b2f9-ce568733377a" providerId="ADAL" clId="{913122DC-C0E8-4B90-B691-B309A1F8CE11}" dt="2024-04-25T09:53:53.978" v="33"/>
          <ac:spMkLst>
            <pc:docMk/>
            <pc:sldMk cId="0" sldId="270"/>
            <ac:spMk id="3" creationId="{00000000-0000-0000-0000-000000000000}"/>
          </ac:spMkLst>
        </pc:spChg>
      </pc:sldChg>
      <pc:sldChg chg="modSp mod">
        <pc:chgData name="Leon Oh" userId="8e99c770-276b-4851-b2f9-ce568733377a" providerId="ADAL" clId="{913122DC-C0E8-4B90-B691-B309A1F8CE11}" dt="2024-04-25T09:53:54.344" v="52" actId="27636"/>
        <pc:sldMkLst>
          <pc:docMk/>
          <pc:sldMk cId="0" sldId="271"/>
        </pc:sldMkLst>
        <pc:spChg chg="mod">
          <ac:chgData name="Leon Oh" userId="8e99c770-276b-4851-b2f9-ce568733377a" providerId="ADAL" clId="{913122DC-C0E8-4B90-B691-B309A1F8CE11}" dt="2024-04-25T09:53:54.339" v="51" actId="27636"/>
          <ac:spMkLst>
            <pc:docMk/>
            <pc:sldMk cId="0" sldId="271"/>
            <ac:spMk id="2" creationId="{00000000-0000-0000-0000-000000000000}"/>
          </ac:spMkLst>
        </pc:spChg>
        <pc:spChg chg="mod">
          <ac:chgData name="Leon Oh" userId="8e99c770-276b-4851-b2f9-ce568733377a" providerId="ADAL" clId="{913122DC-C0E8-4B90-B691-B309A1F8CE11}" dt="2024-04-25T09:53:54.344" v="52" actId="27636"/>
          <ac:spMkLst>
            <pc:docMk/>
            <pc:sldMk cId="0" sldId="271"/>
            <ac:spMk id="3" creationId="{00000000-0000-0000-0000-000000000000}"/>
          </ac:spMkLst>
        </pc:spChg>
      </pc:sldChg>
      <pc:sldChg chg="modSp mod">
        <pc:chgData name="Leon Oh" userId="8e99c770-276b-4851-b2f9-ce568733377a" providerId="ADAL" clId="{913122DC-C0E8-4B90-B691-B309A1F8CE11}" dt="2024-04-25T09:53:54.348" v="53" actId="27636"/>
        <pc:sldMkLst>
          <pc:docMk/>
          <pc:sldMk cId="0" sldId="272"/>
        </pc:sldMkLst>
        <pc:spChg chg="mod">
          <ac:chgData name="Leon Oh" userId="8e99c770-276b-4851-b2f9-ce568733377a" providerId="ADAL" clId="{913122DC-C0E8-4B90-B691-B309A1F8CE11}" dt="2024-04-25T09:53:54.348" v="53" actId="27636"/>
          <ac:spMkLst>
            <pc:docMk/>
            <pc:sldMk cId="0" sldId="272"/>
            <ac:spMk id="2" creationId="{00000000-0000-0000-0000-000000000000}"/>
          </ac:spMkLst>
        </pc:spChg>
        <pc:spChg chg="mod">
          <ac:chgData name="Leon Oh" userId="8e99c770-276b-4851-b2f9-ce568733377a" providerId="ADAL" clId="{913122DC-C0E8-4B90-B691-B309A1F8CE11}" dt="2024-04-25T09:53:53.978" v="33"/>
          <ac:spMkLst>
            <pc:docMk/>
            <pc:sldMk cId="0" sldId="272"/>
            <ac:spMk id="3" creationId="{00000000-0000-0000-0000-000000000000}"/>
          </ac:spMkLst>
        </pc:spChg>
      </pc:sldChg>
      <pc:sldChg chg="modSp mod">
        <pc:chgData name="Leon Oh" userId="8e99c770-276b-4851-b2f9-ce568733377a" providerId="ADAL" clId="{913122DC-C0E8-4B90-B691-B309A1F8CE11}" dt="2024-04-25T09:53:54.350" v="54" actId="27636"/>
        <pc:sldMkLst>
          <pc:docMk/>
          <pc:sldMk cId="0" sldId="273"/>
        </pc:sldMkLst>
        <pc:spChg chg="mod">
          <ac:chgData name="Leon Oh" userId="8e99c770-276b-4851-b2f9-ce568733377a" providerId="ADAL" clId="{913122DC-C0E8-4B90-B691-B309A1F8CE11}" dt="2024-04-25T09:53:53.978" v="33"/>
          <ac:spMkLst>
            <pc:docMk/>
            <pc:sldMk cId="0" sldId="273"/>
            <ac:spMk id="2" creationId="{00000000-0000-0000-0000-000000000000}"/>
          </ac:spMkLst>
        </pc:spChg>
        <pc:spChg chg="mod">
          <ac:chgData name="Leon Oh" userId="8e99c770-276b-4851-b2f9-ce568733377a" providerId="ADAL" clId="{913122DC-C0E8-4B90-B691-B309A1F8CE11}" dt="2024-04-25T09:53:54.350" v="54" actId="27636"/>
          <ac:spMkLst>
            <pc:docMk/>
            <pc:sldMk cId="0" sldId="273"/>
            <ac:spMk id="3" creationId="{00000000-0000-0000-0000-000000000000}"/>
          </ac:spMkLst>
        </pc:spChg>
      </pc:sldChg>
      <pc:sldChg chg="modSp mod">
        <pc:chgData name="Leon Oh" userId="8e99c770-276b-4851-b2f9-ce568733377a" providerId="ADAL" clId="{913122DC-C0E8-4B90-B691-B309A1F8CE11}" dt="2024-04-25T09:53:54.377" v="55" actId="27636"/>
        <pc:sldMkLst>
          <pc:docMk/>
          <pc:sldMk cId="0" sldId="274"/>
        </pc:sldMkLst>
        <pc:spChg chg="mod">
          <ac:chgData name="Leon Oh" userId="8e99c770-276b-4851-b2f9-ce568733377a" providerId="ADAL" clId="{913122DC-C0E8-4B90-B691-B309A1F8CE11}" dt="2024-04-25T09:53:53.978" v="33"/>
          <ac:spMkLst>
            <pc:docMk/>
            <pc:sldMk cId="0" sldId="274"/>
            <ac:spMk id="2" creationId="{00000000-0000-0000-0000-000000000000}"/>
          </ac:spMkLst>
        </pc:spChg>
        <pc:spChg chg="mod">
          <ac:chgData name="Leon Oh" userId="8e99c770-276b-4851-b2f9-ce568733377a" providerId="ADAL" clId="{913122DC-C0E8-4B90-B691-B309A1F8CE11}" dt="2024-04-25T09:53:54.377" v="55" actId="27636"/>
          <ac:spMkLst>
            <pc:docMk/>
            <pc:sldMk cId="0" sldId="274"/>
            <ac:spMk id="3" creationId="{00000000-0000-0000-0000-000000000000}"/>
          </ac:spMkLst>
        </pc:spChg>
      </pc:sldChg>
      <pc:sldChg chg="modSp">
        <pc:chgData name="Leon Oh" userId="8e99c770-276b-4851-b2f9-ce568733377a" providerId="ADAL" clId="{913122DC-C0E8-4B90-B691-B309A1F8CE11}" dt="2024-04-25T09:53:53.978" v="33"/>
        <pc:sldMkLst>
          <pc:docMk/>
          <pc:sldMk cId="0" sldId="275"/>
        </pc:sldMkLst>
        <pc:spChg chg="mod">
          <ac:chgData name="Leon Oh" userId="8e99c770-276b-4851-b2f9-ce568733377a" providerId="ADAL" clId="{913122DC-C0E8-4B90-B691-B309A1F8CE11}" dt="2024-04-25T09:53:53.978" v="33"/>
          <ac:spMkLst>
            <pc:docMk/>
            <pc:sldMk cId="0" sldId="275"/>
            <ac:spMk id="2" creationId="{00000000-0000-0000-0000-000000000000}"/>
          </ac:spMkLst>
        </pc:spChg>
        <pc:spChg chg="mod">
          <ac:chgData name="Leon Oh" userId="8e99c770-276b-4851-b2f9-ce568733377a" providerId="ADAL" clId="{913122DC-C0E8-4B90-B691-B309A1F8CE11}" dt="2024-04-25T09:53:53.978" v="33"/>
          <ac:spMkLst>
            <pc:docMk/>
            <pc:sldMk cId="0" sldId="275"/>
            <ac:spMk id="3" creationId="{00000000-0000-0000-0000-000000000000}"/>
          </ac:spMkLst>
        </pc:spChg>
      </pc:sldChg>
      <pc:sldChg chg="modSp">
        <pc:chgData name="Leon Oh" userId="8e99c770-276b-4851-b2f9-ce568733377a" providerId="ADAL" clId="{913122DC-C0E8-4B90-B691-B309A1F8CE11}" dt="2024-04-25T09:53:53.978" v="33"/>
        <pc:sldMkLst>
          <pc:docMk/>
          <pc:sldMk cId="0" sldId="276"/>
        </pc:sldMkLst>
        <pc:spChg chg="mod">
          <ac:chgData name="Leon Oh" userId="8e99c770-276b-4851-b2f9-ce568733377a" providerId="ADAL" clId="{913122DC-C0E8-4B90-B691-B309A1F8CE11}" dt="2024-04-25T09:53:53.978" v="33"/>
          <ac:spMkLst>
            <pc:docMk/>
            <pc:sldMk cId="0" sldId="276"/>
            <ac:spMk id="2" creationId="{00000000-0000-0000-0000-000000000000}"/>
          </ac:spMkLst>
        </pc:spChg>
        <pc:spChg chg="mod">
          <ac:chgData name="Leon Oh" userId="8e99c770-276b-4851-b2f9-ce568733377a" providerId="ADAL" clId="{913122DC-C0E8-4B90-B691-B309A1F8CE11}" dt="2024-04-25T09:53:53.978" v="33"/>
          <ac:spMkLst>
            <pc:docMk/>
            <pc:sldMk cId="0" sldId="276"/>
            <ac:spMk id="3" creationId="{00000000-0000-0000-0000-000000000000}"/>
          </ac:spMkLst>
        </pc:spChg>
      </pc:sldChg>
      <pc:sldChg chg="modSp">
        <pc:chgData name="Leon Oh" userId="8e99c770-276b-4851-b2f9-ce568733377a" providerId="ADAL" clId="{913122DC-C0E8-4B90-B691-B309A1F8CE11}" dt="2024-04-25T09:53:53.978" v="33"/>
        <pc:sldMkLst>
          <pc:docMk/>
          <pc:sldMk cId="0" sldId="277"/>
        </pc:sldMkLst>
        <pc:spChg chg="mod">
          <ac:chgData name="Leon Oh" userId="8e99c770-276b-4851-b2f9-ce568733377a" providerId="ADAL" clId="{913122DC-C0E8-4B90-B691-B309A1F8CE11}" dt="2024-04-25T09:53:53.978" v="33"/>
          <ac:spMkLst>
            <pc:docMk/>
            <pc:sldMk cId="0" sldId="277"/>
            <ac:spMk id="2" creationId="{00000000-0000-0000-0000-000000000000}"/>
          </ac:spMkLst>
        </pc:spChg>
        <pc:spChg chg="mod">
          <ac:chgData name="Leon Oh" userId="8e99c770-276b-4851-b2f9-ce568733377a" providerId="ADAL" clId="{913122DC-C0E8-4B90-B691-B309A1F8CE11}" dt="2024-04-25T09:53:53.978" v="33"/>
          <ac:spMkLst>
            <pc:docMk/>
            <pc:sldMk cId="0" sldId="277"/>
            <ac:spMk id="3" creationId="{00000000-0000-0000-0000-000000000000}"/>
          </ac:spMkLst>
        </pc:spChg>
      </pc:sldChg>
      <pc:sldChg chg="modSp">
        <pc:chgData name="Leon Oh" userId="8e99c770-276b-4851-b2f9-ce568733377a" providerId="ADAL" clId="{913122DC-C0E8-4B90-B691-B309A1F8CE11}" dt="2024-04-25T09:53:53.978" v="33"/>
        <pc:sldMkLst>
          <pc:docMk/>
          <pc:sldMk cId="0" sldId="278"/>
        </pc:sldMkLst>
        <pc:spChg chg="mod">
          <ac:chgData name="Leon Oh" userId="8e99c770-276b-4851-b2f9-ce568733377a" providerId="ADAL" clId="{913122DC-C0E8-4B90-B691-B309A1F8CE11}" dt="2024-04-25T09:53:53.978" v="33"/>
          <ac:spMkLst>
            <pc:docMk/>
            <pc:sldMk cId="0" sldId="278"/>
            <ac:spMk id="2" creationId="{00000000-0000-0000-0000-000000000000}"/>
          </ac:spMkLst>
        </pc:spChg>
        <pc:spChg chg="mod">
          <ac:chgData name="Leon Oh" userId="8e99c770-276b-4851-b2f9-ce568733377a" providerId="ADAL" clId="{913122DC-C0E8-4B90-B691-B309A1F8CE11}" dt="2024-04-25T09:53:53.978" v="33"/>
          <ac:spMkLst>
            <pc:docMk/>
            <pc:sldMk cId="0" sldId="278"/>
            <ac:spMk id="3" creationId="{00000000-0000-0000-0000-000000000000}"/>
          </ac:spMkLst>
        </pc:spChg>
      </pc:sldChg>
      <pc:sldChg chg="modSp">
        <pc:chgData name="Leon Oh" userId="8e99c770-276b-4851-b2f9-ce568733377a" providerId="ADAL" clId="{913122DC-C0E8-4B90-B691-B309A1F8CE11}" dt="2024-04-25T09:53:53.978" v="33"/>
        <pc:sldMkLst>
          <pc:docMk/>
          <pc:sldMk cId="0" sldId="279"/>
        </pc:sldMkLst>
        <pc:spChg chg="mod">
          <ac:chgData name="Leon Oh" userId="8e99c770-276b-4851-b2f9-ce568733377a" providerId="ADAL" clId="{913122DC-C0E8-4B90-B691-B309A1F8CE11}" dt="2024-04-25T09:53:53.978" v="33"/>
          <ac:spMkLst>
            <pc:docMk/>
            <pc:sldMk cId="0" sldId="279"/>
            <ac:spMk id="2" creationId="{00000000-0000-0000-0000-000000000000}"/>
          </ac:spMkLst>
        </pc:spChg>
        <pc:spChg chg="mod">
          <ac:chgData name="Leon Oh" userId="8e99c770-276b-4851-b2f9-ce568733377a" providerId="ADAL" clId="{913122DC-C0E8-4B90-B691-B309A1F8CE11}" dt="2024-04-25T09:53:53.978" v="33"/>
          <ac:spMkLst>
            <pc:docMk/>
            <pc:sldMk cId="0" sldId="279"/>
            <ac:spMk id="3" creationId="{00000000-0000-0000-0000-000000000000}"/>
          </ac:spMkLst>
        </pc:spChg>
      </pc:sldChg>
      <pc:sldChg chg="modSp mod">
        <pc:chgData name="Leon Oh" userId="8e99c770-276b-4851-b2f9-ce568733377a" providerId="ADAL" clId="{913122DC-C0E8-4B90-B691-B309A1F8CE11}" dt="2024-04-25T09:53:54.395" v="56" actId="27636"/>
        <pc:sldMkLst>
          <pc:docMk/>
          <pc:sldMk cId="0" sldId="280"/>
        </pc:sldMkLst>
        <pc:spChg chg="mod">
          <ac:chgData name="Leon Oh" userId="8e99c770-276b-4851-b2f9-ce568733377a" providerId="ADAL" clId="{913122DC-C0E8-4B90-B691-B309A1F8CE11}" dt="2024-04-25T09:53:53.978" v="33"/>
          <ac:spMkLst>
            <pc:docMk/>
            <pc:sldMk cId="0" sldId="280"/>
            <ac:spMk id="2" creationId="{00000000-0000-0000-0000-000000000000}"/>
          </ac:spMkLst>
        </pc:spChg>
        <pc:spChg chg="mod">
          <ac:chgData name="Leon Oh" userId="8e99c770-276b-4851-b2f9-ce568733377a" providerId="ADAL" clId="{913122DC-C0E8-4B90-B691-B309A1F8CE11}" dt="2024-04-25T09:53:54.395" v="56" actId="27636"/>
          <ac:spMkLst>
            <pc:docMk/>
            <pc:sldMk cId="0" sldId="280"/>
            <ac:spMk id="3" creationId="{00000000-0000-0000-0000-000000000000}"/>
          </ac:spMkLst>
        </pc:spChg>
      </pc:sldChg>
      <pc:sldChg chg="modSp mod">
        <pc:chgData name="Leon Oh" userId="8e99c770-276b-4851-b2f9-ce568733377a" providerId="ADAL" clId="{913122DC-C0E8-4B90-B691-B309A1F8CE11}" dt="2024-04-25T09:53:54.411" v="57" actId="27636"/>
        <pc:sldMkLst>
          <pc:docMk/>
          <pc:sldMk cId="0" sldId="281"/>
        </pc:sldMkLst>
        <pc:spChg chg="mod">
          <ac:chgData name="Leon Oh" userId="8e99c770-276b-4851-b2f9-ce568733377a" providerId="ADAL" clId="{913122DC-C0E8-4B90-B691-B309A1F8CE11}" dt="2024-04-25T09:53:53.978" v="33"/>
          <ac:spMkLst>
            <pc:docMk/>
            <pc:sldMk cId="0" sldId="281"/>
            <ac:spMk id="2" creationId="{00000000-0000-0000-0000-000000000000}"/>
          </ac:spMkLst>
        </pc:spChg>
        <pc:spChg chg="mod">
          <ac:chgData name="Leon Oh" userId="8e99c770-276b-4851-b2f9-ce568733377a" providerId="ADAL" clId="{913122DC-C0E8-4B90-B691-B309A1F8CE11}" dt="2024-04-25T09:53:54.411" v="57" actId="27636"/>
          <ac:spMkLst>
            <pc:docMk/>
            <pc:sldMk cId="0" sldId="281"/>
            <ac:spMk id="3" creationId="{00000000-0000-0000-0000-000000000000}"/>
          </ac:spMkLst>
        </pc:spChg>
      </pc:sldChg>
      <pc:sldChg chg="modSp">
        <pc:chgData name="Leon Oh" userId="8e99c770-276b-4851-b2f9-ce568733377a" providerId="ADAL" clId="{913122DC-C0E8-4B90-B691-B309A1F8CE11}" dt="2024-04-25T09:53:53.978" v="33"/>
        <pc:sldMkLst>
          <pc:docMk/>
          <pc:sldMk cId="0" sldId="282"/>
        </pc:sldMkLst>
        <pc:spChg chg="mod">
          <ac:chgData name="Leon Oh" userId="8e99c770-276b-4851-b2f9-ce568733377a" providerId="ADAL" clId="{913122DC-C0E8-4B90-B691-B309A1F8CE11}" dt="2024-04-25T09:53:53.978" v="33"/>
          <ac:spMkLst>
            <pc:docMk/>
            <pc:sldMk cId="0" sldId="282"/>
            <ac:spMk id="2" creationId="{00000000-0000-0000-0000-000000000000}"/>
          </ac:spMkLst>
        </pc:spChg>
        <pc:spChg chg="mod">
          <ac:chgData name="Leon Oh" userId="8e99c770-276b-4851-b2f9-ce568733377a" providerId="ADAL" clId="{913122DC-C0E8-4B90-B691-B309A1F8CE11}" dt="2024-04-25T09:53:53.978" v="33"/>
          <ac:spMkLst>
            <pc:docMk/>
            <pc:sldMk cId="0" sldId="282"/>
            <ac:spMk id="3" creationId="{00000000-0000-0000-0000-000000000000}"/>
          </ac:spMkLst>
        </pc:spChg>
      </pc:sldChg>
      <pc:sldChg chg="modSp">
        <pc:chgData name="Leon Oh" userId="8e99c770-276b-4851-b2f9-ce568733377a" providerId="ADAL" clId="{913122DC-C0E8-4B90-B691-B309A1F8CE11}" dt="2024-04-25T09:53:53.978" v="33"/>
        <pc:sldMkLst>
          <pc:docMk/>
          <pc:sldMk cId="0" sldId="283"/>
        </pc:sldMkLst>
        <pc:spChg chg="mod">
          <ac:chgData name="Leon Oh" userId="8e99c770-276b-4851-b2f9-ce568733377a" providerId="ADAL" clId="{913122DC-C0E8-4B90-B691-B309A1F8CE11}" dt="2024-04-25T09:53:53.978" v="33"/>
          <ac:spMkLst>
            <pc:docMk/>
            <pc:sldMk cId="0" sldId="283"/>
            <ac:spMk id="2" creationId="{00000000-0000-0000-0000-000000000000}"/>
          </ac:spMkLst>
        </pc:spChg>
        <pc:spChg chg="mod">
          <ac:chgData name="Leon Oh" userId="8e99c770-276b-4851-b2f9-ce568733377a" providerId="ADAL" clId="{913122DC-C0E8-4B90-B691-B309A1F8CE11}" dt="2024-04-25T09:53:53.978" v="33"/>
          <ac:spMkLst>
            <pc:docMk/>
            <pc:sldMk cId="0" sldId="283"/>
            <ac:spMk id="3" creationId="{00000000-0000-0000-0000-000000000000}"/>
          </ac:spMkLst>
        </pc:spChg>
      </pc:sldChg>
      <pc:sldChg chg="modSp">
        <pc:chgData name="Leon Oh" userId="8e99c770-276b-4851-b2f9-ce568733377a" providerId="ADAL" clId="{913122DC-C0E8-4B90-B691-B309A1F8CE11}" dt="2024-04-25T09:53:53.978" v="33"/>
        <pc:sldMkLst>
          <pc:docMk/>
          <pc:sldMk cId="0" sldId="284"/>
        </pc:sldMkLst>
        <pc:spChg chg="mod">
          <ac:chgData name="Leon Oh" userId="8e99c770-276b-4851-b2f9-ce568733377a" providerId="ADAL" clId="{913122DC-C0E8-4B90-B691-B309A1F8CE11}" dt="2024-04-25T09:53:53.978" v="33"/>
          <ac:spMkLst>
            <pc:docMk/>
            <pc:sldMk cId="0" sldId="284"/>
            <ac:spMk id="2" creationId="{00000000-0000-0000-0000-000000000000}"/>
          </ac:spMkLst>
        </pc:spChg>
        <pc:spChg chg="mod">
          <ac:chgData name="Leon Oh" userId="8e99c770-276b-4851-b2f9-ce568733377a" providerId="ADAL" clId="{913122DC-C0E8-4B90-B691-B309A1F8CE11}" dt="2024-04-25T09:53:53.978" v="33"/>
          <ac:spMkLst>
            <pc:docMk/>
            <pc:sldMk cId="0" sldId="284"/>
            <ac:spMk id="3" creationId="{00000000-0000-0000-0000-000000000000}"/>
          </ac:spMkLst>
        </pc:spChg>
      </pc:sldChg>
      <pc:sldChg chg="modSp">
        <pc:chgData name="Leon Oh" userId="8e99c770-276b-4851-b2f9-ce568733377a" providerId="ADAL" clId="{913122DC-C0E8-4B90-B691-B309A1F8CE11}" dt="2024-04-25T09:53:53.978" v="33"/>
        <pc:sldMkLst>
          <pc:docMk/>
          <pc:sldMk cId="0" sldId="285"/>
        </pc:sldMkLst>
        <pc:spChg chg="mod">
          <ac:chgData name="Leon Oh" userId="8e99c770-276b-4851-b2f9-ce568733377a" providerId="ADAL" clId="{913122DC-C0E8-4B90-B691-B309A1F8CE11}" dt="2024-04-25T09:53:53.978" v="33"/>
          <ac:spMkLst>
            <pc:docMk/>
            <pc:sldMk cId="0" sldId="285"/>
            <ac:spMk id="2" creationId="{00000000-0000-0000-0000-000000000000}"/>
          </ac:spMkLst>
        </pc:spChg>
        <pc:spChg chg="mod">
          <ac:chgData name="Leon Oh" userId="8e99c770-276b-4851-b2f9-ce568733377a" providerId="ADAL" clId="{913122DC-C0E8-4B90-B691-B309A1F8CE11}" dt="2024-04-25T09:53:53.978" v="33"/>
          <ac:spMkLst>
            <pc:docMk/>
            <pc:sldMk cId="0" sldId="285"/>
            <ac:spMk id="3" creationId="{00000000-0000-0000-0000-000000000000}"/>
          </ac:spMkLst>
        </pc:spChg>
      </pc:sldChg>
      <pc:sldChg chg="modSp">
        <pc:chgData name="Leon Oh" userId="8e99c770-276b-4851-b2f9-ce568733377a" providerId="ADAL" clId="{913122DC-C0E8-4B90-B691-B309A1F8CE11}" dt="2024-04-25T09:53:53.978" v="33"/>
        <pc:sldMkLst>
          <pc:docMk/>
          <pc:sldMk cId="0" sldId="286"/>
        </pc:sldMkLst>
        <pc:spChg chg="mod">
          <ac:chgData name="Leon Oh" userId="8e99c770-276b-4851-b2f9-ce568733377a" providerId="ADAL" clId="{913122DC-C0E8-4B90-B691-B309A1F8CE11}" dt="2024-04-25T09:53:53.978" v="33"/>
          <ac:spMkLst>
            <pc:docMk/>
            <pc:sldMk cId="0" sldId="286"/>
            <ac:spMk id="2" creationId="{00000000-0000-0000-0000-000000000000}"/>
          </ac:spMkLst>
        </pc:spChg>
        <pc:spChg chg="mod">
          <ac:chgData name="Leon Oh" userId="8e99c770-276b-4851-b2f9-ce568733377a" providerId="ADAL" clId="{913122DC-C0E8-4B90-B691-B309A1F8CE11}" dt="2024-04-25T09:53:53.978" v="33"/>
          <ac:spMkLst>
            <pc:docMk/>
            <pc:sldMk cId="0" sldId="286"/>
            <ac:spMk id="3" creationId="{00000000-0000-0000-0000-000000000000}"/>
          </ac:spMkLst>
        </pc:spChg>
      </pc:sldChg>
      <pc:sldChg chg="modSp mod">
        <pc:chgData name="Leon Oh" userId="8e99c770-276b-4851-b2f9-ce568733377a" providerId="ADAL" clId="{913122DC-C0E8-4B90-B691-B309A1F8CE11}" dt="2024-04-25T09:53:54.446" v="58" actId="27636"/>
        <pc:sldMkLst>
          <pc:docMk/>
          <pc:sldMk cId="0" sldId="287"/>
        </pc:sldMkLst>
        <pc:spChg chg="mod">
          <ac:chgData name="Leon Oh" userId="8e99c770-276b-4851-b2f9-ce568733377a" providerId="ADAL" clId="{913122DC-C0E8-4B90-B691-B309A1F8CE11}" dt="2024-04-25T09:53:53.978" v="33"/>
          <ac:spMkLst>
            <pc:docMk/>
            <pc:sldMk cId="0" sldId="287"/>
            <ac:spMk id="2" creationId="{00000000-0000-0000-0000-000000000000}"/>
          </ac:spMkLst>
        </pc:spChg>
        <pc:spChg chg="mod">
          <ac:chgData name="Leon Oh" userId="8e99c770-276b-4851-b2f9-ce568733377a" providerId="ADAL" clId="{913122DC-C0E8-4B90-B691-B309A1F8CE11}" dt="2024-04-25T09:53:54.446" v="58" actId="27636"/>
          <ac:spMkLst>
            <pc:docMk/>
            <pc:sldMk cId="0" sldId="287"/>
            <ac:spMk id="3" creationId="{00000000-0000-0000-0000-000000000000}"/>
          </ac:spMkLst>
        </pc:spChg>
      </pc:sldChg>
      <pc:sldChg chg="modSp mod">
        <pc:chgData name="Leon Oh" userId="8e99c770-276b-4851-b2f9-ce568733377a" providerId="ADAL" clId="{913122DC-C0E8-4B90-B691-B309A1F8CE11}" dt="2024-04-25T09:53:54.460" v="59" actId="27636"/>
        <pc:sldMkLst>
          <pc:docMk/>
          <pc:sldMk cId="0" sldId="288"/>
        </pc:sldMkLst>
        <pc:spChg chg="mod">
          <ac:chgData name="Leon Oh" userId="8e99c770-276b-4851-b2f9-ce568733377a" providerId="ADAL" clId="{913122DC-C0E8-4B90-B691-B309A1F8CE11}" dt="2024-04-25T09:53:53.978" v="33"/>
          <ac:spMkLst>
            <pc:docMk/>
            <pc:sldMk cId="0" sldId="288"/>
            <ac:spMk id="2" creationId="{00000000-0000-0000-0000-000000000000}"/>
          </ac:spMkLst>
        </pc:spChg>
        <pc:spChg chg="mod">
          <ac:chgData name="Leon Oh" userId="8e99c770-276b-4851-b2f9-ce568733377a" providerId="ADAL" clId="{913122DC-C0E8-4B90-B691-B309A1F8CE11}" dt="2024-04-25T09:53:54.460" v="59" actId="27636"/>
          <ac:spMkLst>
            <pc:docMk/>
            <pc:sldMk cId="0" sldId="288"/>
            <ac:spMk id="3" creationId="{00000000-0000-0000-0000-000000000000}"/>
          </ac:spMkLst>
        </pc:spChg>
      </pc:sldChg>
      <pc:sldChg chg="modSp">
        <pc:chgData name="Leon Oh" userId="8e99c770-276b-4851-b2f9-ce568733377a" providerId="ADAL" clId="{913122DC-C0E8-4B90-B691-B309A1F8CE11}" dt="2024-04-25T09:53:53.978" v="33"/>
        <pc:sldMkLst>
          <pc:docMk/>
          <pc:sldMk cId="0" sldId="289"/>
        </pc:sldMkLst>
        <pc:spChg chg="mod">
          <ac:chgData name="Leon Oh" userId="8e99c770-276b-4851-b2f9-ce568733377a" providerId="ADAL" clId="{913122DC-C0E8-4B90-B691-B309A1F8CE11}" dt="2024-04-25T09:53:53.978" v="33"/>
          <ac:spMkLst>
            <pc:docMk/>
            <pc:sldMk cId="0" sldId="289"/>
            <ac:spMk id="2" creationId="{00000000-0000-0000-0000-000000000000}"/>
          </ac:spMkLst>
        </pc:spChg>
        <pc:spChg chg="mod">
          <ac:chgData name="Leon Oh" userId="8e99c770-276b-4851-b2f9-ce568733377a" providerId="ADAL" clId="{913122DC-C0E8-4B90-B691-B309A1F8CE11}" dt="2024-04-25T09:53:53.978" v="33"/>
          <ac:spMkLst>
            <pc:docMk/>
            <pc:sldMk cId="0" sldId="289"/>
            <ac:spMk id="3" creationId="{00000000-0000-0000-0000-000000000000}"/>
          </ac:spMkLst>
        </pc:spChg>
      </pc:sldChg>
      <pc:sldChg chg="modSp">
        <pc:chgData name="Leon Oh" userId="8e99c770-276b-4851-b2f9-ce568733377a" providerId="ADAL" clId="{913122DC-C0E8-4B90-B691-B309A1F8CE11}" dt="2024-04-25T09:53:53.978" v="33"/>
        <pc:sldMkLst>
          <pc:docMk/>
          <pc:sldMk cId="0" sldId="290"/>
        </pc:sldMkLst>
        <pc:spChg chg="mod">
          <ac:chgData name="Leon Oh" userId="8e99c770-276b-4851-b2f9-ce568733377a" providerId="ADAL" clId="{913122DC-C0E8-4B90-B691-B309A1F8CE11}" dt="2024-04-25T09:53:53.978" v="33"/>
          <ac:spMkLst>
            <pc:docMk/>
            <pc:sldMk cId="0" sldId="290"/>
            <ac:spMk id="2" creationId="{00000000-0000-0000-0000-000000000000}"/>
          </ac:spMkLst>
        </pc:spChg>
        <pc:spChg chg="mod">
          <ac:chgData name="Leon Oh" userId="8e99c770-276b-4851-b2f9-ce568733377a" providerId="ADAL" clId="{913122DC-C0E8-4B90-B691-B309A1F8CE11}" dt="2024-04-25T09:53:53.978" v="33"/>
          <ac:spMkLst>
            <pc:docMk/>
            <pc:sldMk cId="0" sldId="290"/>
            <ac:spMk id="3" creationId="{00000000-0000-0000-0000-000000000000}"/>
          </ac:spMkLst>
        </pc:spChg>
      </pc:sldChg>
      <pc:sldChg chg="modSp">
        <pc:chgData name="Leon Oh" userId="8e99c770-276b-4851-b2f9-ce568733377a" providerId="ADAL" clId="{913122DC-C0E8-4B90-B691-B309A1F8CE11}" dt="2024-04-25T09:53:53.978" v="33"/>
        <pc:sldMkLst>
          <pc:docMk/>
          <pc:sldMk cId="0" sldId="291"/>
        </pc:sldMkLst>
        <pc:spChg chg="mod">
          <ac:chgData name="Leon Oh" userId="8e99c770-276b-4851-b2f9-ce568733377a" providerId="ADAL" clId="{913122DC-C0E8-4B90-B691-B309A1F8CE11}" dt="2024-04-25T09:53:53.978" v="33"/>
          <ac:spMkLst>
            <pc:docMk/>
            <pc:sldMk cId="0" sldId="291"/>
            <ac:spMk id="2" creationId="{00000000-0000-0000-0000-000000000000}"/>
          </ac:spMkLst>
        </pc:spChg>
        <pc:spChg chg="mod">
          <ac:chgData name="Leon Oh" userId="8e99c770-276b-4851-b2f9-ce568733377a" providerId="ADAL" clId="{913122DC-C0E8-4B90-B691-B309A1F8CE11}" dt="2024-04-25T09:53:53.978" v="33"/>
          <ac:spMkLst>
            <pc:docMk/>
            <pc:sldMk cId="0" sldId="291"/>
            <ac:spMk id="3" creationId="{00000000-0000-0000-0000-000000000000}"/>
          </ac:spMkLst>
        </pc:spChg>
      </pc:sldChg>
      <pc:sldChg chg="modSp">
        <pc:chgData name="Leon Oh" userId="8e99c770-276b-4851-b2f9-ce568733377a" providerId="ADAL" clId="{913122DC-C0E8-4B90-B691-B309A1F8CE11}" dt="2024-04-25T09:53:53.978" v="33"/>
        <pc:sldMkLst>
          <pc:docMk/>
          <pc:sldMk cId="0" sldId="292"/>
        </pc:sldMkLst>
        <pc:spChg chg="mod">
          <ac:chgData name="Leon Oh" userId="8e99c770-276b-4851-b2f9-ce568733377a" providerId="ADAL" clId="{913122DC-C0E8-4B90-B691-B309A1F8CE11}" dt="2024-04-25T09:53:53.978" v="33"/>
          <ac:spMkLst>
            <pc:docMk/>
            <pc:sldMk cId="0" sldId="292"/>
            <ac:spMk id="2" creationId="{00000000-0000-0000-0000-000000000000}"/>
          </ac:spMkLst>
        </pc:spChg>
        <pc:spChg chg="mod">
          <ac:chgData name="Leon Oh" userId="8e99c770-276b-4851-b2f9-ce568733377a" providerId="ADAL" clId="{913122DC-C0E8-4B90-B691-B309A1F8CE11}" dt="2024-04-25T09:53:53.978" v="33"/>
          <ac:spMkLst>
            <pc:docMk/>
            <pc:sldMk cId="0" sldId="292"/>
            <ac:spMk id="3" creationId="{00000000-0000-0000-0000-000000000000}"/>
          </ac:spMkLst>
        </pc:spChg>
      </pc:sldChg>
      <pc:sldChg chg="modSp">
        <pc:chgData name="Leon Oh" userId="8e99c770-276b-4851-b2f9-ce568733377a" providerId="ADAL" clId="{913122DC-C0E8-4B90-B691-B309A1F8CE11}" dt="2024-04-25T09:53:53.978" v="33"/>
        <pc:sldMkLst>
          <pc:docMk/>
          <pc:sldMk cId="0" sldId="293"/>
        </pc:sldMkLst>
        <pc:spChg chg="mod">
          <ac:chgData name="Leon Oh" userId="8e99c770-276b-4851-b2f9-ce568733377a" providerId="ADAL" clId="{913122DC-C0E8-4B90-B691-B309A1F8CE11}" dt="2024-04-25T09:53:53.978" v="33"/>
          <ac:spMkLst>
            <pc:docMk/>
            <pc:sldMk cId="0" sldId="293"/>
            <ac:spMk id="2" creationId="{00000000-0000-0000-0000-000000000000}"/>
          </ac:spMkLst>
        </pc:spChg>
        <pc:spChg chg="mod">
          <ac:chgData name="Leon Oh" userId="8e99c770-276b-4851-b2f9-ce568733377a" providerId="ADAL" clId="{913122DC-C0E8-4B90-B691-B309A1F8CE11}" dt="2024-04-25T09:53:53.978" v="33"/>
          <ac:spMkLst>
            <pc:docMk/>
            <pc:sldMk cId="0" sldId="293"/>
            <ac:spMk id="3" creationId="{00000000-0000-0000-0000-000000000000}"/>
          </ac:spMkLst>
        </pc:spChg>
      </pc:sldChg>
      <pc:sldChg chg="modSp mod">
        <pc:chgData name="Leon Oh" userId="8e99c770-276b-4851-b2f9-ce568733377a" providerId="ADAL" clId="{913122DC-C0E8-4B90-B691-B309A1F8CE11}" dt="2024-04-25T09:53:54.491" v="60" actId="27636"/>
        <pc:sldMkLst>
          <pc:docMk/>
          <pc:sldMk cId="0" sldId="294"/>
        </pc:sldMkLst>
        <pc:spChg chg="mod">
          <ac:chgData name="Leon Oh" userId="8e99c770-276b-4851-b2f9-ce568733377a" providerId="ADAL" clId="{913122DC-C0E8-4B90-B691-B309A1F8CE11}" dt="2024-04-25T09:53:53.978" v="33"/>
          <ac:spMkLst>
            <pc:docMk/>
            <pc:sldMk cId="0" sldId="294"/>
            <ac:spMk id="2" creationId="{00000000-0000-0000-0000-000000000000}"/>
          </ac:spMkLst>
        </pc:spChg>
        <pc:spChg chg="mod">
          <ac:chgData name="Leon Oh" userId="8e99c770-276b-4851-b2f9-ce568733377a" providerId="ADAL" clId="{913122DC-C0E8-4B90-B691-B309A1F8CE11}" dt="2024-04-25T09:53:54.491" v="60" actId="27636"/>
          <ac:spMkLst>
            <pc:docMk/>
            <pc:sldMk cId="0" sldId="294"/>
            <ac:spMk id="3" creationId="{00000000-0000-0000-0000-000000000000}"/>
          </ac:spMkLst>
        </pc:spChg>
      </pc:sldChg>
      <pc:sldChg chg="modSp mod">
        <pc:chgData name="Leon Oh" userId="8e99c770-276b-4851-b2f9-ce568733377a" providerId="ADAL" clId="{913122DC-C0E8-4B90-B691-B309A1F8CE11}" dt="2024-04-25T09:53:54.494" v="61" actId="27636"/>
        <pc:sldMkLst>
          <pc:docMk/>
          <pc:sldMk cId="0" sldId="295"/>
        </pc:sldMkLst>
        <pc:spChg chg="mod">
          <ac:chgData name="Leon Oh" userId="8e99c770-276b-4851-b2f9-ce568733377a" providerId="ADAL" clId="{913122DC-C0E8-4B90-B691-B309A1F8CE11}" dt="2024-04-25T09:53:53.978" v="33"/>
          <ac:spMkLst>
            <pc:docMk/>
            <pc:sldMk cId="0" sldId="295"/>
            <ac:spMk id="2" creationId="{00000000-0000-0000-0000-000000000000}"/>
          </ac:spMkLst>
        </pc:spChg>
        <pc:spChg chg="mod">
          <ac:chgData name="Leon Oh" userId="8e99c770-276b-4851-b2f9-ce568733377a" providerId="ADAL" clId="{913122DC-C0E8-4B90-B691-B309A1F8CE11}" dt="2024-04-25T09:53:54.494" v="61" actId="27636"/>
          <ac:spMkLst>
            <pc:docMk/>
            <pc:sldMk cId="0" sldId="295"/>
            <ac:spMk id="3" creationId="{00000000-0000-0000-0000-000000000000}"/>
          </ac:spMkLst>
        </pc:spChg>
      </pc:sldChg>
      <pc:sldChg chg="modSp mod">
        <pc:chgData name="Leon Oh" userId="8e99c770-276b-4851-b2f9-ce568733377a" providerId="ADAL" clId="{913122DC-C0E8-4B90-B691-B309A1F8CE11}" dt="2024-04-25T09:53:54.499" v="62" actId="27636"/>
        <pc:sldMkLst>
          <pc:docMk/>
          <pc:sldMk cId="0" sldId="296"/>
        </pc:sldMkLst>
        <pc:spChg chg="mod">
          <ac:chgData name="Leon Oh" userId="8e99c770-276b-4851-b2f9-ce568733377a" providerId="ADAL" clId="{913122DC-C0E8-4B90-B691-B309A1F8CE11}" dt="2024-04-25T09:53:53.978" v="33"/>
          <ac:spMkLst>
            <pc:docMk/>
            <pc:sldMk cId="0" sldId="296"/>
            <ac:spMk id="2" creationId="{00000000-0000-0000-0000-000000000000}"/>
          </ac:spMkLst>
        </pc:spChg>
        <pc:spChg chg="mod">
          <ac:chgData name="Leon Oh" userId="8e99c770-276b-4851-b2f9-ce568733377a" providerId="ADAL" clId="{913122DC-C0E8-4B90-B691-B309A1F8CE11}" dt="2024-04-25T09:53:54.499" v="62" actId="27636"/>
          <ac:spMkLst>
            <pc:docMk/>
            <pc:sldMk cId="0" sldId="296"/>
            <ac:spMk id="3" creationId="{00000000-0000-0000-0000-000000000000}"/>
          </ac:spMkLst>
        </pc:spChg>
      </pc:sldChg>
      <pc:sldChg chg="modSp mod">
        <pc:chgData name="Leon Oh" userId="8e99c770-276b-4851-b2f9-ce568733377a" providerId="ADAL" clId="{913122DC-C0E8-4B90-B691-B309A1F8CE11}" dt="2024-04-25T09:53:54.510" v="63" actId="27636"/>
        <pc:sldMkLst>
          <pc:docMk/>
          <pc:sldMk cId="0" sldId="297"/>
        </pc:sldMkLst>
        <pc:spChg chg="mod">
          <ac:chgData name="Leon Oh" userId="8e99c770-276b-4851-b2f9-ce568733377a" providerId="ADAL" clId="{913122DC-C0E8-4B90-B691-B309A1F8CE11}" dt="2024-04-25T09:53:53.978" v="33"/>
          <ac:spMkLst>
            <pc:docMk/>
            <pc:sldMk cId="0" sldId="297"/>
            <ac:spMk id="2" creationId="{00000000-0000-0000-0000-000000000000}"/>
          </ac:spMkLst>
        </pc:spChg>
        <pc:spChg chg="mod">
          <ac:chgData name="Leon Oh" userId="8e99c770-276b-4851-b2f9-ce568733377a" providerId="ADAL" clId="{913122DC-C0E8-4B90-B691-B309A1F8CE11}" dt="2024-04-25T09:53:54.510" v="63" actId="27636"/>
          <ac:spMkLst>
            <pc:docMk/>
            <pc:sldMk cId="0" sldId="297"/>
            <ac:spMk id="3" creationId="{00000000-0000-0000-0000-000000000000}"/>
          </ac:spMkLst>
        </pc:spChg>
      </pc:sldChg>
      <pc:sldChg chg="modSp mod">
        <pc:chgData name="Leon Oh" userId="8e99c770-276b-4851-b2f9-ce568733377a" providerId="ADAL" clId="{913122DC-C0E8-4B90-B691-B309A1F8CE11}" dt="2024-04-25T09:53:54.515" v="64" actId="27636"/>
        <pc:sldMkLst>
          <pc:docMk/>
          <pc:sldMk cId="0" sldId="298"/>
        </pc:sldMkLst>
        <pc:spChg chg="mod">
          <ac:chgData name="Leon Oh" userId="8e99c770-276b-4851-b2f9-ce568733377a" providerId="ADAL" clId="{913122DC-C0E8-4B90-B691-B309A1F8CE11}" dt="2024-04-25T09:53:53.978" v="33"/>
          <ac:spMkLst>
            <pc:docMk/>
            <pc:sldMk cId="0" sldId="298"/>
            <ac:spMk id="2" creationId="{00000000-0000-0000-0000-000000000000}"/>
          </ac:spMkLst>
        </pc:spChg>
        <pc:spChg chg="mod">
          <ac:chgData name="Leon Oh" userId="8e99c770-276b-4851-b2f9-ce568733377a" providerId="ADAL" clId="{913122DC-C0E8-4B90-B691-B309A1F8CE11}" dt="2024-04-25T09:53:54.515" v="64" actId="27636"/>
          <ac:spMkLst>
            <pc:docMk/>
            <pc:sldMk cId="0" sldId="298"/>
            <ac:spMk id="3" creationId="{00000000-0000-0000-0000-000000000000}"/>
          </ac:spMkLst>
        </pc:spChg>
      </pc:sldChg>
      <pc:sldChg chg="modSp mod">
        <pc:chgData name="Leon Oh" userId="8e99c770-276b-4851-b2f9-ce568733377a" providerId="ADAL" clId="{913122DC-C0E8-4B90-B691-B309A1F8CE11}" dt="2024-04-25T09:53:54.526" v="65" actId="27636"/>
        <pc:sldMkLst>
          <pc:docMk/>
          <pc:sldMk cId="0" sldId="299"/>
        </pc:sldMkLst>
        <pc:spChg chg="mod">
          <ac:chgData name="Leon Oh" userId="8e99c770-276b-4851-b2f9-ce568733377a" providerId="ADAL" clId="{913122DC-C0E8-4B90-B691-B309A1F8CE11}" dt="2024-04-25T09:53:53.978" v="33"/>
          <ac:spMkLst>
            <pc:docMk/>
            <pc:sldMk cId="0" sldId="299"/>
            <ac:spMk id="2" creationId="{00000000-0000-0000-0000-000000000000}"/>
          </ac:spMkLst>
        </pc:spChg>
        <pc:spChg chg="mod">
          <ac:chgData name="Leon Oh" userId="8e99c770-276b-4851-b2f9-ce568733377a" providerId="ADAL" clId="{913122DC-C0E8-4B90-B691-B309A1F8CE11}" dt="2024-04-25T09:53:54.526" v="65" actId="27636"/>
          <ac:spMkLst>
            <pc:docMk/>
            <pc:sldMk cId="0" sldId="299"/>
            <ac:spMk id="3" creationId="{00000000-0000-0000-0000-000000000000}"/>
          </ac:spMkLst>
        </pc:spChg>
      </pc:sldChg>
      <pc:sldChg chg="modSp">
        <pc:chgData name="Leon Oh" userId="8e99c770-276b-4851-b2f9-ce568733377a" providerId="ADAL" clId="{913122DC-C0E8-4B90-B691-B309A1F8CE11}" dt="2024-04-25T09:53:53.978" v="33"/>
        <pc:sldMkLst>
          <pc:docMk/>
          <pc:sldMk cId="0" sldId="300"/>
        </pc:sldMkLst>
        <pc:spChg chg="mod">
          <ac:chgData name="Leon Oh" userId="8e99c770-276b-4851-b2f9-ce568733377a" providerId="ADAL" clId="{913122DC-C0E8-4B90-B691-B309A1F8CE11}" dt="2024-04-25T09:53:53.978" v="33"/>
          <ac:spMkLst>
            <pc:docMk/>
            <pc:sldMk cId="0" sldId="300"/>
            <ac:spMk id="2" creationId="{00000000-0000-0000-0000-000000000000}"/>
          </ac:spMkLst>
        </pc:spChg>
        <pc:spChg chg="mod">
          <ac:chgData name="Leon Oh" userId="8e99c770-276b-4851-b2f9-ce568733377a" providerId="ADAL" clId="{913122DC-C0E8-4B90-B691-B309A1F8CE11}" dt="2024-04-25T09:53:53.978" v="33"/>
          <ac:spMkLst>
            <pc:docMk/>
            <pc:sldMk cId="0" sldId="300"/>
            <ac:spMk id="3" creationId="{00000000-0000-0000-0000-000000000000}"/>
          </ac:spMkLst>
        </pc:spChg>
      </pc:sldChg>
      <pc:sldChg chg="modSp mod">
        <pc:chgData name="Leon Oh" userId="8e99c770-276b-4851-b2f9-ce568733377a" providerId="ADAL" clId="{913122DC-C0E8-4B90-B691-B309A1F8CE11}" dt="2024-04-25T09:53:54.542" v="66" actId="27636"/>
        <pc:sldMkLst>
          <pc:docMk/>
          <pc:sldMk cId="0" sldId="301"/>
        </pc:sldMkLst>
        <pc:spChg chg="mod">
          <ac:chgData name="Leon Oh" userId="8e99c770-276b-4851-b2f9-ce568733377a" providerId="ADAL" clId="{913122DC-C0E8-4B90-B691-B309A1F8CE11}" dt="2024-04-25T09:53:53.978" v="33"/>
          <ac:spMkLst>
            <pc:docMk/>
            <pc:sldMk cId="0" sldId="301"/>
            <ac:spMk id="2" creationId="{00000000-0000-0000-0000-000000000000}"/>
          </ac:spMkLst>
        </pc:spChg>
        <pc:spChg chg="mod">
          <ac:chgData name="Leon Oh" userId="8e99c770-276b-4851-b2f9-ce568733377a" providerId="ADAL" clId="{913122DC-C0E8-4B90-B691-B309A1F8CE11}" dt="2024-04-25T09:53:54.542" v="66" actId="27636"/>
          <ac:spMkLst>
            <pc:docMk/>
            <pc:sldMk cId="0" sldId="301"/>
            <ac:spMk id="3" creationId="{00000000-0000-0000-0000-000000000000}"/>
          </ac:spMkLst>
        </pc:spChg>
      </pc:sldChg>
      <pc:sldChg chg="modSp">
        <pc:chgData name="Leon Oh" userId="8e99c770-276b-4851-b2f9-ce568733377a" providerId="ADAL" clId="{913122DC-C0E8-4B90-B691-B309A1F8CE11}" dt="2024-04-25T09:53:53.978" v="33"/>
        <pc:sldMkLst>
          <pc:docMk/>
          <pc:sldMk cId="0" sldId="302"/>
        </pc:sldMkLst>
        <pc:spChg chg="mod">
          <ac:chgData name="Leon Oh" userId="8e99c770-276b-4851-b2f9-ce568733377a" providerId="ADAL" clId="{913122DC-C0E8-4B90-B691-B309A1F8CE11}" dt="2024-04-25T09:53:53.978" v="33"/>
          <ac:spMkLst>
            <pc:docMk/>
            <pc:sldMk cId="0" sldId="302"/>
            <ac:spMk id="2" creationId="{00000000-0000-0000-0000-000000000000}"/>
          </ac:spMkLst>
        </pc:spChg>
        <pc:spChg chg="mod">
          <ac:chgData name="Leon Oh" userId="8e99c770-276b-4851-b2f9-ce568733377a" providerId="ADAL" clId="{913122DC-C0E8-4B90-B691-B309A1F8CE11}" dt="2024-04-25T09:53:53.978" v="33"/>
          <ac:spMkLst>
            <pc:docMk/>
            <pc:sldMk cId="0" sldId="302"/>
            <ac:spMk id="3" creationId="{00000000-0000-0000-0000-000000000000}"/>
          </ac:spMkLst>
        </pc:spChg>
      </pc:sldChg>
      <pc:sldChg chg="modSp">
        <pc:chgData name="Leon Oh" userId="8e99c770-276b-4851-b2f9-ce568733377a" providerId="ADAL" clId="{913122DC-C0E8-4B90-B691-B309A1F8CE11}" dt="2024-04-25T09:53:53.978" v="33"/>
        <pc:sldMkLst>
          <pc:docMk/>
          <pc:sldMk cId="0" sldId="303"/>
        </pc:sldMkLst>
        <pc:spChg chg="mod">
          <ac:chgData name="Leon Oh" userId="8e99c770-276b-4851-b2f9-ce568733377a" providerId="ADAL" clId="{913122DC-C0E8-4B90-B691-B309A1F8CE11}" dt="2024-04-25T09:53:53.978" v="33"/>
          <ac:spMkLst>
            <pc:docMk/>
            <pc:sldMk cId="0" sldId="303"/>
            <ac:spMk id="2" creationId="{00000000-0000-0000-0000-000000000000}"/>
          </ac:spMkLst>
        </pc:spChg>
        <pc:spChg chg="mod">
          <ac:chgData name="Leon Oh" userId="8e99c770-276b-4851-b2f9-ce568733377a" providerId="ADAL" clId="{913122DC-C0E8-4B90-B691-B309A1F8CE11}" dt="2024-04-25T09:53:53.978" v="33"/>
          <ac:spMkLst>
            <pc:docMk/>
            <pc:sldMk cId="0" sldId="303"/>
            <ac:spMk id="3" creationId="{00000000-0000-0000-0000-000000000000}"/>
          </ac:spMkLst>
        </pc:spChg>
      </pc:sldChg>
      <pc:sldChg chg="modSp">
        <pc:chgData name="Leon Oh" userId="8e99c770-276b-4851-b2f9-ce568733377a" providerId="ADAL" clId="{913122DC-C0E8-4B90-B691-B309A1F8CE11}" dt="2024-04-25T09:53:53.978" v="33"/>
        <pc:sldMkLst>
          <pc:docMk/>
          <pc:sldMk cId="0" sldId="304"/>
        </pc:sldMkLst>
        <pc:spChg chg="mod">
          <ac:chgData name="Leon Oh" userId="8e99c770-276b-4851-b2f9-ce568733377a" providerId="ADAL" clId="{913122DC-C0E8-4B90-B691-B309A1F8CE11}" dt="2024-04-25T09:53:53.978" v="33"/>
          <ac:spMkLst>
            <pc:docMk/>
            <pc:sldMk cId="0" sldId="304"/>
            <ac:spMk id="2" creationId="{00000000-0000-0000-0000-000000000000}"/>
          </ac:spMkLst>
        </pc:spChg>
        <pc:spChg chg="mod">
          <ac:chgData name="Leon Oh" userId="8e99c770-276b-4851-b2f9-ce568733377a" providerId="ADAL" clId="{913122DC-C0E8-4B90-B691-B309A1F8CE11}" dt="2024-04-25T09:53:53.978" v="33"/>
          <ac:spMkLst>
            <pc:docMk/>
            <pc:sldMk cId="0" sldId="304"/>
            <ac:spMk id="3" creationId="{00000000-0000-0000-0000-000000000000}"/>
          </ac:spMkLst>
        </pc:spChg>
      </pc:sldChg>
      <pc:sldChg chg="modSp">
        <pc:chgData name="Leon Oh" userId="8e99c770-276b-4851-b2f9-ce568733377a" providerId="ADAL" clId="{913122DC-C0E8-4B90-B691-B309A1F8CE11}" dt="2024-04-25T09:53:53.978" v="33"/>
        <pc:sldMkLst>
          <pc:docMk/>
          <pc:sldMk cId="0" sldId="305"/>
        </pc:sldMkLst>
        <pc:spChg chg="mod">
          <ac:chgData name="Leon Oh" userId="8e99c770-276b-4851-b2f9-ce568733377a" providerId="ADAL" clId="{913122DC-C0E8-4B90-B691-B309A1F8CE11}" dt="2024-04-25T09:53:53.978" v="33"/>
          <ac:spMkLst>
            <pc:docMk/>
            <pc:sldMk cId="0" sldId="305"/>
            <ac:spMk id="2" creationId="{00000000-0000-0000-0000-000000000000}"/>
          </ac:spMkLst>
        </pc:spChg>
        <pc:spChg chg="mod">
          <ac:chgData name="Leon Oh" userId="8e99c770-276b-4851-b2f9-ce568733377a" providerId="ADAL" clId="{913122DC-C0E8-4B90-B691-B309A1F8CE11}" dt="2024-04-25T09:53:53.978" v="33"/>
          <ac:spMkLst>
            <pc:docMk/>
            <pc:sldMk cId="0" sldId="305"/>
            <ac:spMk id="3" creationId="{00000000-0000-0000-0000-000000000000}"/>
          </ac:spMkLst>
        </pc:spChg>
      </pc:sldChg>
      <pc:sldChg chg="modSp">
        <pc:chgData name="Leon Oh" userId="8e99c770-276b-4851-b2f9-ce568733377a" providerId="ADAL" clId="{913122DC-C0E8-4B90-B691-B309A1F8CE11}" dt="2024-04-25T09:53:53.978" v="33"/>
        <pc:sldMkLst>
          <pc:docMk/>
          <pc:sldMk cId="0" sldId="306"/>
        </pc:sldMkLst>
        <pc:spChg chg="mod">
          <ac:chgData name="Leon Oh" userId="8e99c770-276b-4851-b2f9-ce568733377a" providerId="ADAL" clId="{913122DC-C0E8-4B90-B691-B309A1F8CE11}" dt="2024-04-25T09:53:53.978" v="33"/>
          <ac:spMkLst>
            <pc:docMk/>
            <pc:sldMk cId="0" sldId="306"/>
            <ac:spMk id="2" creationId="{00000000-0000-0000-0000-000000000000}"/>
          </ac:spMkLst>
        </pc:spChg>
        <pc:spChg chg="mod">
          <ac:chgData name="Leon Oh" userId="8e99c770-276b-4851-b2f9-ce568733377a" providerId="ADAL" clId="{913122DC-C0E8-4B90-B691-B309A1F8CE11}" dt="2024-04-25T09:53:53.978" v="33"/>
          <ac:spMkLst>
            <pc:docMk/>
            <pc:sldMk cId="0" sldId="306"/>
            <ac:spMk id="3" creationId="{00000000-0000-0000-0000-000000000000}"/>
          </ac:spMkLst>
        </pc:spChg>
      </pc:sldChg>
      <pc:sldChg chg="modSp">
        <pc:chgData name="Leon Oh" userId="8e99c770-276b-4851-b2f9-ce568733377a" providerId="ADAL" clId="{913122DC-C0E8-4B90-B691-B309A1F8CE11}" dt="2024-04-25T09:53:53.978" v="33"/>
        <pc:sldMkLst>
          <pc:docMk/>
          <pc:sldMk cId="0" sldId="307"/>
        </pc:sldMkLst>
        <pc:spChg chg="mod">
          <ac:chgData name="Leon Oh" userId="8e99c770-276b-4851-b2f9-ce568733377a" providerId="ADAL" clId="{913122DC-C0E8-4B90-B691-B309A1F8CE11}" dt="2024-04-25T09:53:53.978" v="33"/>
          <ac:spMkLst>
            <pc:docMk/>
            <pc:sldMk cId="0" sldId="307"/>
            <ac:spMk id="2" creationId="{00000000-0000-0000-0000-000000000000}"/>
          </ac:spMkLst>
        </pc:spChg>
        <pc:spChg chg="mod">
          <ac:chgData name="Leon Oh" userId="8e99c770-276b-4851-b2f9-ce568733377a" providerId="ADAL" clId="{913122DC-C0E8-4B90-B691-B309A1F8CE11}" dt="2024-04-25T09:53:53.978" v="33"/>
          <ac:spMkLst>
            <pc:docMk/>
            <pc:sldMk cId="0" sldId="307"/>
            <ac:spMk id="3" creationId="{00000000-0000-0000-0000-000000000000}"/>
          </ac:spMkLst>
        </pc:spChg>
      </pc:sldChg>
      <pc:sldChg chg="modSp">
        <pc:chgData name="Leon Oh" userId="8e99c770-276b-4851-b2f9-ce568733377a" providerId="ADAL" clId="{913122DC-C0E8-4B90-B691-B309A1F8CE11}" dt="2024-04-25T09:53:53.978" v="33"/>
        <pc:sldMkLst>
          <pc:docMk/>
          <pc:sldMk cId="0" sldId="308"/>
        </pc:sldMkLst>
        <pc:spChg chg="mod">
          <ac:chgData name="Leon Oh" userId="8e99c770-276b-4851-b2f9-ce568733377a" providerId="ADAL" clId="{913122DC-C0E8-4B90-B691-B309A1F8CE11}" dt="2024-04-25T09:53:53.978" v="33"/>
          <ac:spMkLst>
            <pc:docMk/>
            <pc:sldMk cId="0" sldId="308"/>
            <ac:spMk id="2" creationId="{00000000-0000-0000-0000-000000000000}"/>
          </ac:spMkLst>
        </pc:spChg>
        <pc:spChg chg="mod">
          <ac:chgData name="Leon Oh" userId="8e99c770-276b-4851-b2f9-ce568733377a" providerId="ADAL" clId="{913122DC-C0E8-4B90-B691-B309A1F8CE11}" dt="2024-04-25T09:53:53.978" v="33"/>
          <ac:spMkLst>
            <pc:docMk/>
            <pc:sldMk cId="0" sldId="308"/>
            <ac:spMk id="3" creationId="{00000000-0000-0000-0000-000000000000}"/>
          </ac:spMkLst>
        </pc:spChg>
      </pc:sldChg>
      <pc:sldChg chg="modSp">
        <pc:chgData name="Leon Oh" userId="8e99c770-276b-4851-b2f9-ce568733377a" providerId="ADAL" clId="{913122DC-C0E8-4B90-B691-B309A1F8CE11}" dt="2024-04-25T09:53:53.978" v="33"/>
        <pc:sldMkLst>
          <pc:docMk/>
          <pc:sldMk cId="0" sldId="309"/>
        </pc:sldMkLst>
        <pc:spChg chg="mod">
          <ac:chgData name="Leon Oh" userId="8e99c770-276b-4851-b2f9-ce568733377a" providerId="ADAL" clId="{913122DC-C0E8-4B90-B691-B309A1F8CE11}" dt="2024-04-25T09:53:53.978" v="33"/>
          <ac:spMkLst>
            <pc:docMk/>
            <pc:sldMk cId="0" sldId="309"/>
            <ac:spMk id="2" creationId="{00000000-0000-0000-0000-000000000000}"/>
          </ac:spMkLst>
        </pc:spChg>
        <pc:spChg chg="mod">
          <ac:chgData name="Leon Oh" userId="8e99c770-276b-4851-b2f9-ce568733377a" providerId="ADAL" clId="{913122DC-C0E8-4B90-B691-B309A1F8CE11}" dt="2024-04-25T09:53:53.978" v="33"/>
          <ac:spMkLst>
            <pc:docMk/>
            <pc:sldMk cId="0" sldId="309"/>
            <ac:spMk id="3" creationId="{00000000-0000-0000-0000-000000000000}"/>
          </ac:spMkLst>
        </pc:spChg>
      </pc:sldChg>
      <pc:sldChg chg="modSp">
        <pc:chgData name="Leon Oh" userId="8e99c770-276b-4851-b2f9-ce568733377a" providerId="ADAL" clId="{913122DC-C0E8-4B90-B691-B309A1F8CE11}" dt="2024-04-25T09:53:53.978" v="33"/>
        <pc:sldMkLst>
          <pc:docMk/>
          <pc:sldMk cId="0" sldId="310"/>
        </pc:sldMkLst>
        <pc:spChg chg="mod">
          <ac:chgData name="Leon Oh" userId="8e99c770-276b-4851-b2f9-ce568733377a" providerId="ADAL" clId="{913122DC-C0E8-4B90-B691-B309A1F8CE11}" dt="2024-04-25T09:53:53.978" v="33"/>
          <ac:spMkLst>
            <pc:docMk/>
            <pc:sldMk cId="0" sldId="310"/>
            <ac:spMk id="2" creationId="{00000000-0000-0000-0000-000000000000}"/>
          </ac:spMkLst>
        </pc:spChg>
        <pc:spChg chg="mod">
          <ac:chgData name="Leon Oh" userId="8e99c770-276b-4851-b2f9-ce568733377a" providerId="ADAL" clId="{913122DC-C0E8-4B90-B691-B309A1F8CE11}" dt="2024-04-25T09:53:53.978" v="33"/>
          <ac:spMkLst>
            <pc:docMk/>
            <pc:sldMk cId="0" sldId="310"/>
            <ac:spMk id="3" creationId="{00000000-0000-0000-0000-000000000000}"/>
          </ac:spMkLst>
        </pc:spChg>
      </pc:sldChg>
      <pc:sldChg chg="modSp">
        <pc:chgData name="Leon Oh" userId="8e99c770-276b-4851-b2f9-ce568733377a" providerId="ADAL" clId="{913122DC-C0E8-4B90-B691-B309A1F8CE11}" dt="2024-04-25T09:53:53.978" v="33"/>
        <pc:sldMkLst>
          <pc:docMk/>
          <pc:sldMk cId="0" sldId="311"/>
        </pc:sldMkLst>
        <pc:spChg chg="mod">
          <ac:chgData name="Leon Oh" userId="8e99c770-276b-4851-b2f9-ce568733377a" providerId="ADAL" clId="{913122DC-C0E8-4B90-B691-B309A1F8CE11}" dt="2024-04-25T09:53:53.978" v="33"/>
          <ac:spMkLst>
            <pc:docMk/>
            <pc:sldMk cId="0" sldId="311"/>
            <ac:spMk id="2" creationId="{00000000-0000-0000-0000-000000000000}"/>
          </ac:spMkLst>
        </pc:spChg>
        <pc:spChg chg="mod">
          <ac:chgData name="Leon Oh" userId="8e99c770-276b-4851-b2f9-ce568733377a" providerId="ADAL" clId="{913122DC-C0E8-4B90-B691-B309A1F8CE11}" dt="2024-04-25T09:53:53.978" v="33"/>
          <ac:spMkLst>
            <pc:docMk/>
            <pc:sldMk cId="0" sldId="311"/>
            <ac:spMk id="3" creationId="{00000000-0000-0000-0000-000000000000}"/>
          </ac:spMkLst>
        </pc:spChg>
      </pc:sldChg>
      <pc:sldChg chg="modSp">
        <pc:chgData name="Leon Oh" userId="8e99c770-276b-4851-b2f9-ce568733377a" providerId="ADAL" clId="{913122DC-C0E8-4B90-B691-B309A1F8CE11}" dt="2024-04-25T09:53:53.978" v="33"/>
        <pc:sldMkLst>
          <pc:docMk/>
          <pc:sldMk cId="0" sldId="312"/>
        </pc:sldMkLst>
        <pc:spChg chg="mod">
          <ac:chgData name="Leon Oh" userId="8e99c770-276b-4851-b2f9-ce568733377a" providerId="ADAL" clId="{913122DC-C0E8-4B90-B691-B309A1F8CE11}" dt="2024-04-25T09:53:53.978" v="33"/>
          <ac:spMkLst>
            <pc:docMk/>
            <pc:sldMk cId="0" sldId="312"/>
            <ac:spMk id="2" creationId="{00000000-0000-0000-0000-000000000000}"/>
          </ac:spMkLst>
        </pc:spChg>
        <pc:spChg chg="mod">
          <ac:chgData name="Leon Oh" userId="8e99c770-276b-4851-b2f9-ce568733377a" providerId="ADAL" clId="{913122DC-C0E8-4B90-B691-B309A1F8CE11}" dt="2024-04-25T09:53:53.978" v="33"/>
          <ac:spMkLst>
            <pc:docMk/>
            <pc:sldMk cId="0" sldId="312"/>
            <ac:spMk id="3" creationId="{00000000-0000-0000-0000-000000000000}"/>
          </ac:spMkLst>
        </pc:spChg>
      </pc:sldChg>
      <pc:sldChg chg="modSp">
        <pc:chgData name="Leon Oh" userId="8e99c770-276b-4851-b2f9-ce568733377a" providerId="ADAL" clId="{913122DC-C0E8-4B90-B691-B309A1F8CE11}" dt="2024-04-25T09:53:53.978" v="33"/>
        <pc:sldMkLst>
          <pc:docMk/>
          <pc:sldMk cId="0" sldId="313"/>
        </pc:sldMkLst>
        <pc:spChg chg="mod">
          <ac:chgData name="Leon Oh" userId="8e99c770-276b-4851-b2f9-ce568733377a" providerId="ADAL" clId="{913122DC-C0E8-4B90-B691-B309A1F8CE11}" dt="2024-04-25T09:53:53.978" v="33"/>
          <ac:spMkLst>
            <pc:docMk/>
            <pc:sldMk cId="0" sldId="313"/>
            <ac:spMk id="2" creationId="{00000000-0000-0000-0000-000000000000}"/>
          </ac:spMkLst>
        </pc:spChg>
        <pc:spChg chg="mod">
          <ac:chgData name="Leon Oh" userId="8e99c770-276b-4851-b2f9-ce568733377a" providerId="ADAL" clId="{913122DC-C0E8-4B90-B691-B309A1F8CE11}" dt="2024-04-25T09:53:53.978" v="33"/>
          <ac:spMkLst>
            <pc:docMk/>
            <pc:sldMk cId="0" sldId="313"/>
            <ac:spMk id="3" creationId="{00000000-0000-0000-0000-000000000000}"/>
          </ac:spMkLst>
        </pc:spChg>
      </pc:sldChg>
      <pc:sldChg chg="modSp">
        <pc:chgData name="Leon Oh" userId="8e99c770-276b-4851-b2f9-ce568733377a" providerId="ADAL" clId="{913122DC-C0E8-4B90-B691-B309A1F8CE11}" dt="2024-04-25T09:53:53.978" v="33"/>
        <pc:sldMkLst>
          <pc:docMk/>
          <pc:sldMk cId="0" sldId="314"/>
        </pc:sldMkLst>
        <pc:spChg chg="mod">
          <ac:chgData name="Leon Oh" userId="8e99c770-276b-4851-b2f9-ce568733377a" providerId="ADAL" clId="{913122DC-C0E8-4B90-B691-B309A1F8CE11}" dt="2024-04-25T09:53:53.978" v="33"/>
          <ac:spMkLst>
            <pc:docMk/>
            <pc:sldMk cId="0" sldId="314"/>
            <ac:spMk id="2" creationId="{00000000-0000-0000-0000-000000000000}"/>
          </ac:spMkLst>
        </pc:spChg>
        <pc:spChg chg="mod">
          <ac:chgData name="Leon Oh" userId="8e99c770-276b-4851-b2f9-ce568733377a" providerId="ADAL" clId="{913122DC-C0E8-4B90-B691-B309A1F8CE11}" dt="2024-04-25T09:53:53.978" v="33"/>
          <ac:spMkLst>
            <pc:docMk/>
            <pc:sldMk cId="0" sldId="314"/>
            <ac:spMk id="3" creationId="{00000000-0000-0000-0000-000000000000}"/>
          </ac:spMkLst>
        </pc:spChg>
      </pc:sldChg>
      <pc:sldChg chg="modSp">
        <pc:chgData name="Leon Oh" userId="8e99c770-276b-4851-b2f9-ce568733377a" providerId="ADAL" clId="{913122DC-C0E8-4B90-B691-B309A1F8CE11}" dt="2024-04-25T09:53:53.978" v="33"/>
        <pc:sldMkLst>
          <pc:docMk/>
          <pc:sldMk cId="0" sldId="315"/>
        </pc:sldMkLst>
        <pc:spChg chg="mod">
          <ac:chgData name="Leon Oh" userId="8e99c770-276b-4851-b2f9-ce568733377a" providerId="ADAL" clId="{913122DC-C0E8-4B90-B691-B309A1F8CE11}" dt="2024-04-25T09:53:53.978" v="33"/>
          <ac:spMkLst>
            <pc:docMk/>
            <pc:sldMk cId="0" sldId="315"/>
            <ac:spMk id="2" creationId="{00000000-0000-0000-0000-000000000000}"/>
          </ac:spMkLst>
        </pc:spChg>
        <pc:spChg chg="mod">
          <ac:chgData name="Leon Oh" userId="8e99c770-276b-4851-b2f9-ce568733377a" providerId="ADAL" clId="{913122DC-C0E8-4B90-B691-B309A1F8CE11}" dt="2024-04-25T09:53:53.978" v="33"/>
          <ac:spMkLst>
            <pc:docMk/>
            <pc:sldMk cId="0" sldId="315"/>
            <ac:spMk id="3" creationId="{00000000-0000-0000-0000-000000000000}"/>
          </ac:spMkLst>
        </pc:spChg>
      </pc:sldChg>
      <pc:sldChg chg="modSp">
        <pc:chgData name="Leon Oh" userId="8e99c770-276b-4851-b2f9-ce568733377a" providerId="ADAL" clId="{913122DC-C0E8-4B90-B691-B309A1F8CE11}" dt="2024-04-25T09:53:53.978" v="33"/>
        <pc:sldMkLst>
          <pc:docMk/>
          <pc:sldMk cId="0" sldId="316"/>
        </pc:sldMkLst>
        <pc:spChg chg="mod">
          <ac:chgData name="Leon Oh" userId="8e99c770-276b-4851-b2f9-ce568733377a" providerId="ADAL" clId="{913122DC-C0E8-4B90-B691-B309A1F8CE11}" dt="2024-04-25T09:53:53.978" v="33"/>
          <ac:spMkLst>
            <pc:docMk/>
            <pc:sldMk cId="0" sldId="316"/>
            <ac:spMk id="2" creationId="{00000000-0000-0000-0000-000000000000}"/>
          </ac:spMkLst>
        </pc:spChg>
        <pc:spChg chg="mod">
          <ac:chgData name="Leon Oh" userId="8e99c770-276b-4851-b2f9-ce568733377a" providerId="ADAL" clId="{913122DC-C0E8-4B90-B691-B309A1F8CE11}" dt="2024-04-25T09:53:53.978" v="33"/>
          <ac:spMkLst>
            <pc:docMk/>
            <pc:sldMk cId="0" sldId="316"/>
            <ac:spMk id="3" creationId="{00000000-0000-0000-0000-000000000000}"/>
          </ac:spMkLst>
        </pc:spChg>
      </pc:sldChg>
      <pc:sldChg chg="modSp">
        <pc:chgData name="Leon Oh" userId="8e99c770-276b-4851-b2f9-ce568733377a" providerId="ADAL" clId="{913122DC-C0E8-4B90-B691-B309A1F8CE11}" dt="2024-04-25T09:53:53.978" v="33"/>
        <pc:sldMkLst>
          <pc:docMk/>
          <pc:sldMk cId="0" sldId="317"/>
        </pc:sldMkLst>
        <pc:spChg chg="mod">
          <ac:chgData name="Leon Oh" userId="8e99c770-276b-4851-b2f9-ce568733377a" providerId="ADAL" clId="{913122DC-C0E8-4B90-B691-B309A1F8CE11}" dt="2024-04-25T09:53:53.978" v="33"/>
          <ac:spMkLst>
            <pc:docMk/>
            <pc:sldMk cId="0" sldId="317"/>
            <ac:spMk id="2" creationId="{00000000-0000-0000-0000-000000000000}"/>
          </ac:spMkLst>
        </pc:spChg>
        <pc:spChg chg="mod">
          <ac:chgData name="Leon Oh" userId="8e99c770-276b-4851-b2f9-ce568733377a" providerId="ADAL" clId="{913122DC-C0E8-4B90-B691-B309A1F8CE11}" dt="2024-04-25T09:53:53.978" v="33"/>
          <ac:spMkLst>
            <pc:docMk/>
            <pc:sldMk cId="0" sldId="317"/>
            <ac:spMk id="3" creationId="{00000000-0000-0000-0000-000000000000}"/>
          </ac:spMkLst>
        </pc:spChg>
      </pc:sldChg>
      <pc:sldChg chg="modSp">
        <pc:chgData name="Leon Oh" userId="8e99c770-276b-4851-b2f9-ce568733377a" providerId="ADAL" clId="{913122DC-C0E8-4B90-B691-B309A1F8CE11}" dt="2024-04-25T09:53:53.978" v="33"/>
        <pc:sldMkLst>
          <pc:docMk/>
          <pc:sldMk cId="0" sldId="318"/>
        </pc:sldMkLst>
        <pc:spChg chg="mod">
          <ac:chgData name="Leon Oh" userId="8e99c770-276b-4851-b2f9-ce568733377a" providerId="ADAL" clId="{913122DC-C0E8-4B90-B691-B309A1F8CE11}" dt="2024-04-25T09:53:53.978" v="33"/>
          <ac:spMkLst>
            <pc:docMk/>
            <pc:sldMk cId="0" sldId="318"/>
            <ac:spMk id="2" creationId="{00000000-0000-0000-0000-000000000000}"/>
          </ac:spMkLst>
        </pc:spChg>
        <pc:spChg chg="mod">
          <ac:chgData name="Leon Oh" userId="8e99c770-276b-4851-b2f9-ce568733377a" providerId="ADAL" clId="{913122DC-C0E8-4B90-B691-B309A1F8CE11}" dt="2024-04-25T09:53:53.978" v="33"/>
          <ac:spMkLst>
            <pc:docMk/>
            <pc:sldMk cId="0" sldId="318"/>
            <ac:spMk id="3" creationId="{00000000-0000-0000-0000-000000000000}"/>
          </ac:spMkLst>
        </pc:spChg>
      </pc:sldChg>
      <pc:sldChg chg="modSp">
        <pc:chgData name="Leon Oh" userId="8e99c770-276b-4851-b2f9-ce568733377a" providerId="ADAL" clId="{913122DC-C0E8-4B90-B691-B309A1F8CE11}" dt="2024-04-25T09:53:53.978" v="33"/>
        <pc:sldMkLst>
          <pc:docMk/>
          <pc:sldMk cId="0" sldId="319"/>
        </pc:sldMkLst>
        <pc:spChg chg="mod">
          <ac:chgData name="Leon Oh" userId="8e99c770-276b-4851-b2f9-ce568733377a" providerId="ADAL" clId="{913122DC-C0E8-4B90-B691-B309A1F8CE11}" dt="2024-04-25T09:53:53.978" v="33"/>
          <ac:spMkLst>
            <pc:docMk/>
            <pc:sldMk cId="0" sldId="319"/>
            <ac:spMk id="2" creationId="{00000000-0000-0000-0000-000000000000}"/>
          </ac:spMkLst>
        </pc:spChg>
        <pc:spChg chg="mod">
          <ac:chgData name="Leon Oh" userId="8e99c770-276b-4851-b2f9-ce568733377a" providerId="ADAL" clId="{913122DC-C0E8-4B90-B691-B309A1F8CE11}" dt="2024-04-25T09:53:53.978" v="33"/>
          <ac:spMkLst>
            <pc:docMk/>
            <pc:sldMk cId="0" sldId="319"/>
            <ac:spMk id="3" creationId="{00000000-0000-0000-0000-000000000000}"/>
          </ac:spMkLst>
        </pc:spChg>
      </pc:sldChg>
      <pc:sldChg chg="modSp">
        <pc:chgData name="Leon Oh" userId="8e99c770-276b-4851-b2f9-ce568733377a" providerId="ADAL" clId="{913122DC-C0E8-4B90-B691-B309A1F8CE11}" dt="2024-04-25T09:53:53.978" v="33"/>
        <pc:sldMkLst>
          <pc:docMk/>
          <pc:sldMk cId="0" sldId="320"/>
        </pc:sldMkLst>
        <pc:spChg chg="mod">
          <ac:chgData name="Leon Oh" userId="8e99c770-276b-4851-b2f9-ce568733377a" providerId="ADAL" clId="{913122DC-C0E8-4B90-B691-B309A1F8CE11}" dt="2024-04-25T09:53:53.978" v="33"/>
          <ac:spMkLst>
            <pc:docMk/>
            <pc:sldMk cId="0" sldId="320"/>
            <ac:spMk id="2" creationId="{00000000-0000-0000-0000-000000000000}"/>
          </ac:spMkLst>
        </pc:spChg>
        <pc:spChg chg="mod">
          <ac:chgData name="Leon Oh" userId="8e99c770-276b-4851-b2f9-ce568733377a" providerId="ADAL" clId="{913122DC-C0E8-4B90-B691-B309A1F8CE11}" dt="2024-04-25T09:53:53.978" v="33"/>
          <ac:spMkLst>
            <pc:docMk/>
            <pc:sldMk cId="0" sldId="320"/>
            <ac:spMk id="3" creationId="{00000000-0000-0000-0000-000000000000}"/>
          </ac:spMkLst>
        </pc:spChg>
      </pc:sldChg>
      <pc:sldChg chg="modSp">
        <pc:chgData name="Leon Oh" userId="8e99c770-276b-4851-b2f9-ce568733377a" providerId="ADAL" clId="{913122DC-C0E8-4B90-B691-B309A1F8CE11}" dt="2024-04-25T09:53:53.978" v="33"/>
        <pc:sldMkLst>
          <pc:docMk/>
          <pc:sldMk cId="0" sldId="321"/>
        </pc:sldMkLst>
        <pc:spChg chg="mod">
          <ac:chgData name="Leon Oh" userId="8e99c770-276b-4851-b2f9-ce568733377a" providerId="ADAL" clId="{913122DC-C0E8-4B90-B691-B309A1F8CE11}" dt="2024-04-25T09:53:53.978" v="33"/>
          <ac:spMkLst>
            <pc:docMk/>
            <pc:sldMk cId="0" sldId="321"/>
            <ac:spMk id="2" creationId="{00000000-0000-0000-0000-000000000000}"/>
          </ac:spMkLst>
        </pc:spChg>
        <pc:spChg chg="mod">
          <ac:chgData name="Leon Oh" userId="8e99c770-276b-4851-b2f9-ce568733377a" providerId="ADAL" clId="{913122DC-C0E8-4B90-B691-B309A1F8CE11}" dt="2024-04-25T09:53:53.978" v="33"/>
          <ac:spMkLst>
            <pc:docMk/>
            <pc:sldMk cId="0" sldId="321"/>
            <ac:spMk id="3" creationId="{00000000-0000-0000-0000-000000000000}"/>
          </ac:spMkLst>
        </pc:spChg>
      </pc:sldChg>
      <pc:sldChg chg="modSp">
        <pc:chgData name="Leon Oh" userId="8e99c770-276b-4851-b2f9-ce568733377a" providerId="ADAL" clId="{913122DC-C0E8-4B90-B691-B309A1F8CE11}" dt="2024-04-25T09:53:53.978" v="33"/>
        <pc:sldMkLst>
          <pc:docMk/>
          <pc:sldMk cId="0" sldId="322"/>
        </pc:sldMkLst>
        <pc:spChg chg="mod">
          <ac:chgData name="Leon Oh" userId="8e99c770-276b-4851-b2f9-ce568733377a" providerId="ADAL" clId="{913122DC-C0E8-4B90-B691-B309A1F8CE11}" dt="2024-04-25T09:53:53.978" v="33"/>
          <ac:spMkLst>
            <pc:docMk/>
            <pc:sldMk cId="0" sldId="322"/>
            <ac:spMk id="2" creationId="{00000000-0000-0000-0000-000000000000}"/>
          </ac:spMkLst>
        </pc:spChg>
        <pc:spChg chg="mod">
          <ac:chgData name="Leon Oh" userId="8e99c770-276b-4851-b2f9-ce568733377a" providerId="ADAL" clId="{913122DC-C0E8-4B90-B691-B309A1F8CE11}" dt="2024-04-25T09:53:53.978" v="33"/>
          <ac:spMkLst>
            <pc:docMk/>
            <pc:sldMk cId="0" sldId="322"/>
            <ac:spMk id="3" creationId="{00000000-0000-0000-0000-000000000000}"/>
          </ac:spMkLst>
        </pc:spChg>
      </pc:sldChg>
    </pc:docChg>
  </pc:docChgLst>
  <pc:docChgLst>
    <pc:chgData name="Cheng Liang Han" userId="26281bbc-a97c-4b4a-bc41-35fa5b9b198a" providerId="ADAL" clId="{403CF29D-034D-41C1-9DA8-5F5BC7BC7DA3}"/>
    <pc:docChg chg="modSld">
      <pc:chgData name="Cheng Liang Han" userId="26281bbc-a97c-4b4a-bc41-35fa5b9b198a" providerId="ADAL" clId="{403CF29D-034D-41C1-9DA8-5F5BC7BC7DA3}" dt="2024-04-25T10:47:13.353" v="18" actId="20577"/>
      <pc:docMkLst>
        <pc:docMk/>
      </pc:docMkLst>
      <pc:sldChg chg="modSp mod">
        <pc:chgData name="Cheng Liang Han" userId="26281bbc-a97c-4b4a-bc41-35fa5b9b198a" providerId="ADAL" clId="{403CF29D-034D-41C1-9DA8-5F5BC7BC7DA3}" dt="2024-04-25T10:47:13.353" v="18" actId="20577"/>
        <pc:sldMkLst>
          <pc:docMk/>
          <pc:sldMk cId="0" sldId="256"/>
        </pc:sldMkLst>
        <pc:spChg chg="mod">
          <ac:chgData name="Cheng Liang Han" userId="26281bbc-a97c-4b4a-bc41-35fa5b9b198a" providerId="ADAL" clId="{403CF29D-034D-41C1-9DA8-5F5BC7BC7DA3}" dt="2024-04-25T10:47:13.353" v="18" actId="20577"/>
          <ac:spMkLst>
            <pc:docMk/>
            <pc:sldMk cId="0" sldId="256"/>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44976" y="1273629"/>
            <a:ext cx="8640914" cy="1932212"/>
          </a:xfrm>
        </p:spPr>
        <p:txBody>
          <a:bodyPr lIns="0" rIns="0" anchor="b">
            <a:normAutofit/>
          </a:bodyPr>
          <a:lstStyle>
            <a:lvl1pPr algn="l">
              <a:defRPr sz="2800" b="1">
                <a:solidFill>
                  <a:schemeClr val="bg1"/>
                </a:solidFill>
              </a:defRPr>
            </a:lvl1pPr>
          </a:lstStyle>
          <a:p>
            <a:r>
              <a:rPr lang="en-US"/>
              <a:t>Click to edit Master title style</a:t>
            </a:r>
            <a:endParaRPr lang="en-US" dirty="0"/>
          </a:p>
        </p:txBody>
      </p:sp>
      <p:sp>
        <p:nvSpPr>
          <p:cNvPr id="3" name="Subtitle 2"/>
          <p:cNvSpPr>
            <a:spLocks noGrp="1"/>
          </p:cNvSpPr>
          <p:nvPr>
            <p:ph type="subTitle" idx="1"/>
          </p:nvPr>
        </p:nvSpPr>
        <p:spPr>
          <a:xfrm>
            <a:off x="644976" y="3642404"/>
            <a:ext cx="8640914" cy="1615396"/>
          </a:xfrm>
        </p:spPr>
        <p:txBody>
          <a:bodyPr lIns="0" rIns="0">
            <a:normAutofit/>
          </a:bodyPr>
          <a:lstStyle>
            <a:lvl1pPr marL="0" indent="0" algn="l">
              <a:buNone/>
              <a:defRPr sz="1600">
                <a:solidFill>
                  <a:schemeClr val="tx1">
                    <a:lumMod val="25000"/>
                    <a:lumOff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cxnSp>
        <p:nvCxnSpPr>
          <p:cNvPr id="7" name="Straight Connector 6">
            <a:extLst>
              <a:ext uri="{FF2B5EF4-FFF2-40B4-BE49-F238E27FC236}">
                <a16:creationId xmlns:a16="http://schemas.microsoft.com/office/drawing/2014/main" id="{EC8852D1-CB36-D1D0-88BC-45F6A36C5C7F}"/>
              </a:ext>
            </a:extLst>
          </p:cNvPr>
          <p:cNvCxnSpPr>
            <a:cxnSpLocks/>
          </p:cNvCxnSpPr>
          <p:nvPr/>
        </p:nvCxnSpPr>
        <p:spPr>
          <a:xfrm>
            <a:off x="644976" y="3424122"/>
            <a:ext cx="8640914" cy="0"/>
          </a:xfrm>
          <a:prstGeom prst="line">
            <a:avLst/>
          </a:prstGeom>
          <a:ln>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154500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97E83BAF-15E7-C7E6-8516-69959925C402}"/>
              </a:ext>
            </a:extLst>
          </p:cNvPr>
          <p:cNvSpPr txBox="1"/>
          <p:nvPr/>
        </p:nvSpPr>
        <p:spPr>
          <a:xfrm>
            <a:off x="644577" y="6329138"/>
            <a:ext cx="7816251" cy="365123"/>
          </a:xfrm>
          <a:prstGeom prst="rect">
            <a:avLst/>
          </a:prstGeom>
          <a:noFill/>
        </p:spPr>
        <p:txBody>
          <a:bodyPr wrap="square" lIns="0" rIns="0" rtlCol="0" anchor="ctr">
            <a:noAutofit/>
          </a:bodyPr>
          <a:lstStyle/>
          <a:p>
            <a:pPr algn="l"/>
            <a:r>
              <a:rPr lang="en-SG" sz="1000" dirty="0">
                <a:solidFill>
                  <a:schemeClr val="tx1">
                    <a:lumMod val="50000"/>
                    <a:lumOff val="50000"/>
                  </a:schemeClr>
                </a:solidFill>
              </a:rPr>
              <a:t>Capital Blueprint – </a:t>
            </a:r>
            <a:r>
              <a:rPr lang="en-SG" sz="1000" i="1" dirty="0">
                <a:solidFill>
                  <a:schemeClr val="tx1">
                    <a:lumMod val="50000"/>
                    <a:lumOff val="50000"/>
                  </a:schemeClr>
                </a:solidFill>
              </a:rPr>
              <a:t>Draft Less, Invest More</a:t>
            </a:r>
          </a:p>
        </p:txBody>
      </p:sp>
      <p:sp>
        <p:nvSpPr>
          <p:cNvPr id="2" name="Title 1"/>
          <p:cNvSpPr>
            <a:spLocks noGrp="1"/>
          </p:cNvSpPr>
          <p:nvPr>
            <p:ph type="title"/>
          </p:nvPr>
        </p:nvSpPr>
        <p:spPr>
          <a:xfrm>
            <a:off x="644577" y="89339"/>
            <a:ext cx="8634333" cy="772596"/>
          </a:xfrm>
        </p:spPr>
        <p:txBody>
          <a:bodyPr lIns="0" anchor="b"/>
          <a:lstStyle>
            <a:lvl1pPr>
              <a:defRPr b="1"/>
            </a:lvl1pPr>
          </a:lstStyle>
          <a:p>
            <a:r>
              <a:rPr lang="en-US"/>
              <a:t>Click to edit Master title style</a:t>
            </a:r>
            <a:endParaRPr lang="en-US" dirty="0"/>
          </a:p>
        </p:txBody>
      </p:sp>
      <p:sp>
        <p:nvSpPr>
          <p:cNvPr id="3" name="Content Placeholder 2"/>
          <p:cNvSpPr>
            <a:spLocks noGrp="1"/>
          </p:cNvSpPr>
          <p:nvPr>
            <p:ph idx="1"/>
          </p:nvPr>
        </p:nvSpPr>
        <p:spPr>
          <a:xfrm>
            <a:off x="644577" y="1148444"/>
            <a:ext cx="8634333" cy="50285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7" name="Straight Connector 6">
            <a:extLst>
              <a:ext uri="{FF2B5EF4-FFF2-40B4-BE49-F238E27FC236}">
                <a16:creationId xmlns:a16="http://schemas.microsoft.com/office/drawing/2014/main" id="{A79838F4-919E-6EAB-DA7A-17E0F6C0F9FF}"/>
              </a:ext>
            </a:extLst>
          </p:cNvPr>
          <p:cNvCxnSpPr>
            <a:cxnSpLocks/>
          </p:cNvCxnSpPr>
          <p:nvPr/>
        </p:nvCxnSpPr>
        <p:spPr>
          <a:xfrm>
            <a:off x="644577" y="914401"/>
            <a:ext cx="8634333"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5A14290F-92A3-8035-1BEE-5726A5D327E6}"/>
              </a:ext>
            </a:extLst>
          </p:cNvPr>
          <p:cNvCxnSpPr>
            <a:cxnSpLocks/>
          </p:cNvCxnSpPr>
          <p:nvPr/>
        </p:nvCxnSpPr>
        <p:spPr>
          <a:xfrm>
            <a:off x="644577" y="6329135"/>
            <a:ext cx="8634333"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
        <p:nvSpPr>
          <p:cNvPr id="6" name="Date Placeholder 5">
            <a:extLst>
              <a:ext uri="{FF2B5EF4-FFF2-40B4-BE49-F238E27FC236}">
                <a16:creationId xmlns:a16="http://schemas.microsoft.com/office/drawing/2014/main" id="{962892E6-0437-E50F-693C-83E15FEF507E}"/>
              </a:ext>
            </a:extLst>
          </p:cNvPr>
          <p:cNvSpPr>
            <a:spLocks noGrp="1"/>
          </p:cNvSpPr>
          <p:nvPr>
            <p:ph type="dt" sz="half" idx="10"/>
          </p:nvPr>
        </p:nvSpPr>
        <p:spPr/>
        <p:txBody>
          <a:bodyPr/>
          <a:lstStyle/>
          <a:p>
            <a:fld id="{245F0EAC-318F-40E5-838A-5DE65186082A}" type="datetimeFigureOut">
              <a:rPr lang="en-IN" smtClean="0"/>
              <a:t>25-04-2024</a:t>
            </a:fld>
            <a:endParaRPr lang="en-IN"/>
          </a:p>
        </p:txBody>
      </p:sp>
      <p:sp>
        <p:nvSpPr>
          <p:cNvPr id="10" name="Footer Placeholder 9">
            <a:extLst>
              <a:ext uri="{FF2B5EF4-FFF2-40B4-BE49-F238E27FC236}">
                <a16:creationId xmlns:a16="http://schemas.microsoft.com/office/drawing/2014/main" id="{CE952E02-2880-F085-BF4F-1B0649143977}"/>
              </a:ext>
            </a:extLst>
          </p:cNvPr>
          <p:cNvSpPr>
            <a:spLocks noGrp="1"/>
          </p:cNvSpPr>
          <p:nvPr>
            <p:ph type="ftr" sz="quarter" idx="11"/>
          </p:nvPr>
        </p:nvSpPr>
        <p:spPr/>
        <p:txBody>
          <a:bodyPr/>
          <a:lstStyle/>
          <a:p>
            <a:endParaRPr lang="en-IN"/>
          </a:p>
        </p:txBody>
      </p:sp>
      <p:sp>
        <p:nvSpPr>
          <p:cNvPr id="11" name="Slide Number Placeholder 10">
            <a:extLst>
              <a:ext uri="{FF2B5EF4-FFF2-40B4-BE49-F238E27FC236}">
                <a16:creationId xmlns:a16="http://schemas.microsoft.com/office/drawing/2014/main" id="{B976C781-1F8E-0BCB-1230-AD8BF8B48802}"/>
              </a:ext>
            </a:extLst>
          </p:cNvPr>
          <p:cNvSpPr>
            <a:spLocks noGrp="1"/>
          </p:cNvSpPr>
          <p:nvPr>
            <p:ph type="sldNum" sz="quarter" idx="12"/>
          </p:nvPr>
        </p:nvSpPr>
        <p:spPr/>
        <p:txBody>
          <a:bodyPr/>
          <a:lstStyle/>
          <a:p>
            <a:fld id="{CA98CD80-5438-4D89-B0E3-67EC0E099088}" type="slidenum">
              <a:rPr lang="en-IN" smtClean="0"/>
              <a:t>‹#›</a:t>
            </a:fld>
            <a:endParaRPr lang="en-IN"/>
          </a:p>
        </p:txBody>
      </p:sp>
    </p:spTree>
    <p:extLst>
      <p:ext uri="{BB962C8B-B14F-4D97-AF65-F5344CB8AC3E}">
        <p14:creationId xmlns:p14="http://schemas.microsoft.com/office/powerpoint/2010/main" val="107186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1"/>
            <a:ext cx="8610011" cy="1495914"/>
          </a:xfrm>
        </p:spPr>
        <p:txBody>
          <a:bodyPr anchor="b">
            <a:normAutofit/>
          </a:bodyPr>
          <a:lstStyle>
            <a:lvl1pPr>
              <a:defRPr sz="2800"/>
            </a:lvl1pPr>
          </a:lstStyle>
          <a:p>
            <a:r>
              <a:rPr lang="en-US"/>
              <a:t>Click to edit Master title style</a:t>
            </a:r>
            <a:endParaRPr lang="en-US" dirty="0"/>
          </a:p>
        </p:txBody>
      </p:sp>
      <p:sp>
        <p:nvSpPr>
          <p:cNvPr id="3" name="Text Placeholder 2"/>
          <p:cNvSpPr>
            <a:spLocks noGrp="1"/>
          </p:cNvSpPr>
          <p:nvPr>
            <p:ph type="body" idx="1"/>
          </p:nvPr>
        </p:nvSpPr>
        <p:spPr>
          <a:xfrm>
            <a:off x="675879" y="3642591"/>
            <a:ext cx="8610011" cy="2447062"/>
          </a:xfrm>
        </p:spPr>
        <p:txBody>
          <a:bodyPr>
            <a:normAutofit/>
          </a:bodyPr>
          <a:lstStyle>
            <a:lvl1pPr marL="0" indent="0">
              <a:buNone/>
              <a:defRPr sz="16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188E0C21-253C-CBE8-294E-3A3D264185EF}"/>
              </a:ext>
            </a:extLst>
          </p:cNvPr>
          <p:cNvCxnSpPr>
            <a:cxnSpLocks/>
          </p:cNvCxnSpPr>
          <p:nvPr/>
        </p:nvCxnSpPr>
        <p:spPr>
          <a:xfrm>
            <a:off x="644976" y="3424122"/>
            <a:ext cx="8640914" cy="0"/>
          </a:xfrm>
          <a:prstGeom prst="line">
            <a:avLst/>
          </a:prstGeom>
          <a:ln>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91571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60157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4577" y="365127"/>
            <a:ext cx="8634333" cy="496807"/>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44577" y="1279071"/>
            <a:ext cx="8634333" cy="4897892"/>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9">
            <a:extLst>
              <a:ext uri="{FF2B5EF4-FFF2-40B4-BE49-F238E27FC236}">
                <a16:creationId xmlns:a16="http://schemas.microsoft.com/office/drawing/2014/main" id="{11372EEC-2083-0311-A820-537B72F18E62}"/>
              </a:ext>
            </a:extLst>
          </p:cNvPr>
          <p:cNvSpPr>
            <a:spLocks noGrp="1"/>
          </p:cNvSpPr>
          <p:nvPr>
            <p:ph type="dt" sz="half" idx="2"/>
          </p:nvPr>
        </p:nvSpPr>
        <p:spPr>
          <a:xfrm>
            <a:off x="644253" y="6356350"/>
            <a:ext cx="222885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45F0EAC-318F-40E5-838A-5DE65186082A}" type="datetimeFigureOut">
              <a:rPr lang="en-IN" smtClean="0"/>
              <a:t>25-04-2024</a:t>
            </a:fld>
            <a:endParaRPr lang="en-IN"/>
          </a:p>
        </p:txBody>
      </p:sp>
      <p:sp>
        <p:nvSpPr>
          <p:cNvPr id="11" name="Footer Placeholder 10">
            <a:extLst>
              <a:ext uri="{FF2B5EF4-FFF2-40B4-BE49-F238E27FC236}">
                <a16:creationId xmlns:a16="http://schemas.microsoft.com/office/drawing/2014/main" id="{3055226E-51E7-3416-291D-18ADC64A724C}"/>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IN"/>
          </a:p>
        </p:txBody>
      </p:sp>
      <p:sp>
        <p:nvSpPr>
          <p:cNvPr id="12" name="Slide Number Placeholder 11">
            <a:extLst>
              <a:ext uri="{FF2B5EF4-FFF2-40B4-BE49-F238E27FC236}">
                <a16:creationId xmlns:a16="http://schemas.microsoft.com/office/drawing/2014/main" id="{AF407921-98E8-83F4-9385-D2453721F4EC}"/>
              </a:ext>
            </a:extLst>
          </p:cNvPr>
          <p:cNvSpPr>
            <a:spLocks noGrp="1"/>
          </p:cNvSpPr>
          <p:nvPr>
            <p:ph type="sldNum" sz="quarter" idx="4"/>
          </p:nvPr>
        </p:nvSpPr>
        <p:spPr>
          <a:xfrm>
            <a:off x="7043408" y="6356350"/>
            <a:ext cx="222885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A98CD80-5438-4D89-B0E3-67EC0E099088}" type="slidenum">
              <a:rPr lang="en-IN" smtClean="0"/>
              <a:t>‹#›</a:t>
            </a:fld>
            <a:endParaRPr lang="en-IN"/>
          </a:p>
        </p:txBody>
      </p:sp>
    </p:spTree>
    <p:extLst>
      <p:ext uri="{BB962C8B-B14F-4D97-AF65-F5344CB8AC3E}">
        <p14:creationId xmlns:p14="http://schemas.microsoft.com/office/powerpoint/2010/main" val="13944020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l" defTabSz="914400" rtl="0" eaLnBrk="1" latinLnBrk="0" hangingPunct="1">
        <a:lnSpc>
          <a:spcPct val="100000"/>
        </a:lnSpc>
        <a:spcBef>
          <a:spcPct val="0"/>
        </a:spcBef>
        <a:buNone/>
        <a:defRPr sz="2000" kern="1200">
          <a:solidFill>
            <a:schemeClr val="tx1"/>
          </a:solidFill>
          <a:latin typeface="+mj-lt"/>
          <a:ea typeface="+mj-ea"/>
          <a:cs typeface="+mj-cs"/>
        </a:defRPr>
      </a:lvl1pPr>
    </p:titleStyle>
    <p:bodyStyle>
      <a:lvl1pPr marL="266700" indent="-266700" algn="l" defTabSz="914400" rtl="0" eaLnBrk="1" latinLnBrk="0" hangingPunct="1">
        <a:lnSpc>
          <a:spcPct val="100000"/>
        </a:lnSpc>
        <a:spcBef>
          <a:spcPts val="1000"/>
        </a:spcBef>
        <a:buFont typeface="Wingdings" panose="05000000000000000000" pitchFamily="2" charset="2"/>
        <a:buChar char="§"/>
        <a:defRPr sz="1200" kern="1200">
          <a:solidFill>
            <a:schemeClr val="tx1"/>
          </a:solidFill>
          <a:latin typeface="+mn-lt"/>
          <a:ea typeface="+mn-ea"/>
          <a:cs typeface="+mn-cs"/>
        </a:defRPr>
      </a:lvl1pPr>
      <a:lvl2pPr marL="538163" indent="-271463" algn="l" defTabSz="914400" rtl="0" eaLnBrk="1" latinLnBrk="0" hangingPunct="1">
        <a:lnSpc>
          <a:spcPct val="100000"/>
        </a:lnSpc>
        <a:spcBef>
          <a:spcPts val="500"/>
        </a:spcBef>
        <a:buFont typeface="Wingdings" panose="05000000000000000000" pitchFamily="2" charset="2"/>
        <a:buChar char="§"/>
        <a:defRPr sz="1200" kern="1200">
          <a:solidFill>
            <a:schemeClr val="tx1"/>
          </a:solidFill>
          <a:latin typeface="+mn-lt"/>
          <a:ea typeface="+mn-ea"/>
          <a:cs typeface="+mn-cs"/>
        </a:defRPr>
      </a:lvl2pPr>
      <a:lvl3pPr marL="806450" indent="-268288" algn="l" defTabSz="914400" rtl="0" eaLnBrk="1" latinLnBrk="0" hangingPunct="1">
        <a:lnSpc>
          <a:spcPct val="100000"/>
        </a:lnSpc>
        <a:spcBef>
          <a:spcPts val="500"/>
        </a:spcBef>
        <a:buFont typeface="Wingdings" panose="05000000000000000000" pitchFamily="2" charset="2"/>
        <a:buChar char="§"/>
        <a:defRPr sz="1200" kern="1200">
          <a:solidFill>
            <a:schemeClr val="tx1"/>
          </a:solidFill>
          <a:latin typeface="+mn-lt"/>
          <a:ea typeface="+mn-ea"/>
          <a:cs typeface="+mn-cs"/>
        </a:defRPr>
      </a:lvl3pPr>
      <a:lvl4pPr marL="1077913" indent="-271463" algn="l" defTabSz="914400" rtl="0" eaLnBrk="1" latinLnBrk="0" hangingPunct="1">
        <a:lnSpc>
          <a:spcPct val="100000"/>
        </a:lnSpc>
        <a:spcBef>
          <a:spcPts val="500"/>
        </a:spcBef>
        <a:buFont typeface="Wingdings" panose="05000000000000000000" pitchFamily="2" charset="2"/>
        <a:buChar char="§"/>
        <a:defRPr sz="1200" kern="1200">
          <a:solidFill>
            <a:schemeClr val="tx1"/>
          </a:solidFill>
          <a:latin typeface="+mn-lt"/>
          <a:ea typeface="+mn-ea"/>
          <a:cs typeface="+mn-cs"/>
        </a:defRPr>
      </a:lvl4pPr>
      <a:lvl5pPr marL="1344613" indent="-266700" algn="l" defTabSz="914400" rtl="0" eaLnBrk="1" latinLnBrk="0" hangingPunct="1">
        <a:lnSpc>
          <a:spcPct val="100000"/>
        </a:lnSpc>
        <a:spcBef>
          <a:spcPts val="500"/>
        </a:spcBef>
        <a:buFont typeface="Wingdings" panose="05000000000000000000" pitchFamily="2" charset="2"/>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12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Topic Sentence: </a:t>
            </a:r>
            <a:br>
              <a:rPr lang="en-US"/>
            </a:br>
            <a:r>
              <a:t>Information </a:t>
            </a:r>
            <a:r>
              <a:rPr dirty="0"/>
              <a:t>memorandum on Alphabet Inc</a:t>
            </a:r>
          </a:p>
        </p:txBody>
      </p:sp>
      <p:sp>
        <p:nvSpPr>
          <p:cNvPr id="3" name="Subtitle 2"/>
          <p:cNvSpPr>
            <a:spLocks noGrp="1"/>
          </p:cNvSpPr>
          <p:nvPr>
            <p:ph type="subTitle" idx="1"/>
          </p:nvPr>
        </p:nvSpPr>
        <p:spPr/>
        <p:txBody>
          <a:bodyPr/>
          <a:lstStyle/>
          <a:p>
            <a:r>
              <a:rPr lang="en-SG" dirty="0"/>
              <a:t>Created by Capital Blueprint</a:t>
            </a:r>
            <a:endParaRP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Adaptive Strategies</a:t>
            </a:r>
          </a:p>
        </p:txBody>
      </p:sp>
      <p:sp>
        <p:nvSpPr>
          <p:cNvPr id="3" name="Content Placeholder 2"/>
          <p:cNvSpPr>
            <a:spLocks noGrp="1"/>
          </p:cNvSpPr>
          <p:nvPr>
            <p:ph idx="1"/>
          </p:nvPr>
        </p:nvSpPr>
        <p:spPr/>
        <p:txBody>
          <a:bodyPr>
            <a:normAutofit/>
          </a:bodyPr>
          <a:lstStyle/>
          <a:p>
            <a:endParaRPr/>
          </a:p>
          <a:p>
            <a:r>
              <a:t>Regulatory Adaptation</a:t>
            </a:r>
          </a:p>
          <a:p>
            <a:pPr lvl="1"/>
            <a:r>
              <a:t>Alphabet continuously updates its policies and technologies to comply with global internet privacy and data protection laws.</a:t>
            </a:r>
          </a:p>
          <a:p>
            <a:r>
              <a:t>Economic Shift Responses</a:t>
            </a:r>
          </a:p>
          <a:p>
            <a:pPr lvl="1"/>
            <a:r>
              <a:t>It strategically adjusts investment in ad technologies and cloud services based on shifting economic conditions.</a:t>
            </a:r>
          </a:p>
          <a:p>
            <a:r>
              <a:t>Tech Evolution</a:t>
            </a:r>
          </a:p>
          <a:p>
            <a:pPr lvl="1"/>
            <a:r>
              <a:t>Alphabet often reshapes its business model around emerging technologies to maintain its industry leadership.</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Investment Strategies and Investor Identification: Sources</a:t>
            </a:r>
          </a:p>
        </p:txBody>
      </p:sp>
      <p:sp>
        <p:nvSpPr>
          <p:cNvPr id="3" name="Content Placeholder 2"/>
          <p:cNvSpPr>
            <a:spLocks noGrp="1"/>
          </p:cNvSpPr>
          <p:nvPr>
            <p:ph idx="1"/>
          </p:nvPr>
        </p:nvSpPr>
        <p:spPr/>
        <p:txBody>
          <a:bodyPr>
            <a:normAutofit/>
          </a:bodyPr>
          <a:lstStyle/>
          <a:p>
            <a:endParaRPr/>
          </a:p>
          <a:p>
            <a:r>
              <a:t>Google Finance</a:t>
            </a:r>
          </a:p>
          <a:p>
            <a:pPr lvl="1"/>
            <a:r>
              <a:t>https://www.google.com/finance/</a:t>
            </a:r>
          </a:p>
          <a:p>
            <a:r>
              <a:t>Yahoo Finance</a:t>
            </a:r>
          </a:p>
          <a:p>
            <a:pPr lvl="1"/>
            <a:r>
              <a:t>https://finance.yahoo.com/</a:t>
            </a:r>
          </a:p>
          <a:p>
            <a:r>
              <a:t>Bloomberg</a:t>
            </a:r>
          </a:p>
          <a:p>
            <a:pPr lvl="1"/>
            <a:r>
              <a:t>https://www.bloomberg.com/</a:t>
            </a:r>
          </a:p>
          <a:p>
            <a:r>
              <a:t>Reuters</a:t>
            </a:r>
          </a:p>
          <a:p>
            <a:pPr lvl="1"/>
            <a:r>
              <a:t>https://www.reuters.com/</a:t>
            </a:r>
          </a:p>
          <a:p>
            <a:r>
              <a:t>Seeking Alpha</a:t>
            </a:r>
          </a:p>
          <a:p>
            <a:pPr lvl="1"/>
            <a:r>
              <a:t>https://seekingalpha.com/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Investment Strategies and Investor Identification: Investment Strategies and Investor Identification</a:t>
            </a:r>
          </a:p>
        </p:txBody>
      </p:sp>
      <p:sp>
        <p:nvSpPr>
          <p:cNvPr id="3" name="Content Placeholder 2"/>
          <p:cNvSpPr>
            <a:spLocks noGrp="1"/>
          </p:cNvSpPr>
          <p:nvPr>
            <p:ph idx="1"/>
          </p:nvPr>
        </p:nvSpPr>
        <p:spPr/>
        <p:txBody>
          <a:bodyPr>
            <a:normAutofit/>
          </a:bodyPr>
          <a:lstStyle/>
          <a:p>
            <a:endParaRPr/>
          </a:p>
          <a:p>
            <a:r>
              <a:t>Venture Capital in Technology</a:t>
            </a:r>
          </a:p>
          <a:p>
            <a:pPr lvl="1"/>
            <a:r>
              <a:t>Over the past five years, the technology sector has seen a significant increase in venture capital investments focused on artificial intelligence and cloud computing technologies.</a:t>
            </a:r>
          </a:p>
          <a:p>
            <a:r>
              <a:t>Private Equity in Renewable Tech</a:t>
            </a:r>
          </a:p>
          <a:p>
            <a:pPr lvl="1"/>
            <a:r>
              <a:t>Private equity firms have redirected a considerable portion of their portfolios towards renewable energy within the tech industry due to growing sustainability trends.</a:t>
            </a:r>
          </a:p>
          <a:p>
            <a:r>
              <a:t>Retail Investors and ESG</a:t>
            </a:r>
          </a:p>
          <a:p>
            <a:pPr lvl="1"/>
            <a:r>
              <a:t>Retail investors have shown increased interest in ESG (Environmental, Social, and Governance) compliant companies, including those within tech sectors.</a:t>
            </a:r>
          </a:p>
          <a:p>
            <a:r>
              <a:t>Pension Funds Investments</a:t>
            </a:r>
          </a:p>
          <a:p>
            <a:pPr lvl="1"/>
            <a:r>
              <a:t>Pension funds and sovereign wealth funds have been prominent investors in stable, high-growth companies like Alphabet Inc, reflecting a strategy of long-term value generation.</a:t>
            </a:r>
          </a:p>
          <a:p>
            <a:r>
              <a:t>Hedge Fund Strategies</a:t>
            </a:r>
          </a:p>
          <a:p>
            <a:pPr lvl="1"/>
            <a:r>
              <a:t>Hedge funds have leveraged quantitative strategies to capitalize on short-term volatility in tech stocks, particularly during earnings announcements and major product launches.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Investment Strategies and Investor Identification: Top Three Institutional Investors</a:t>
            </a:r>
          </a:p>
        </p:txBody>
      </p:sp>
      <p:sp>
        <p:nvSpPr>
          <p:cNvPr id="3" name="Content Placeholder 2"/>
          <p:cNvSpPr>
            <a:spLocks noGrp="1"/>
          </p:cNvSpPr>
          <p:nvPr>
            <p:ph idx="1"/>
          </p:nvPr>
        </p:nvSpPr>
        <p:spPr/>
        <p:txBody>
          <a:bodyPr>
            <a:normAutofit/>
          </a:bodyPr>
          <a:lstStyle/>
          <a:p>
            <a:endParaRPr/>
          </a:p>
          <a:p>
            <a:r>
              <a:t>BlackRock</a:t>
            </a:r>
          </a:p>
          <a:p>
            <a:pPr lvl="1"/>
            <a:r>
              <a:t>Focuses on diversified investment in technology for long-term growth; active in enhancing ESG standards.</a:t>
            </a:r>
          </a:p>
          <a:p>
            <a:r>
              <a:t>Vanguard Group</a:t>
            </a:r>
          </a:p>
          <a:p>
            <a:pPr lvl="1"/>
            <a:r>
              <a:t>Concentrates on index funds that include major tech companies; known for low-cost investing.</a:t>
            </a:r>
          </a:p>
          <a:p>
            <a:r>
              <a:t>Fidelity Investments</a:t>
            </a:r>
          </a:p>
          <a:p>
            <a:pPr lvl="1"/>
            <a:r>
              <a:t>Invests in a mix of equities and fixed income with a significant portion in technology; emphasizes on innovative fintech companies.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Investment Strategies and Investor Identification: Investment Trends</a:t>
            </a:r>
          </a:p>
        </p:txBody>
      </p:sp>
      <p:sp>
        <p:nvSpPr>
          <p:cNvPr id="3" name="Content Placeholder 2"/>
          <p:cNvSpPr>
            <a:spLocks noGrp="1"/>
          </p:cNvSpPr>
          <p:nvPr>
            <p:ph idx="1"/>
          </p:nvPr>
        </p:nvSpPr>
        <p:spPr/>
        <p:txBody>
          <a:bodyPr/>
          <a:lstStyle/>
          <a:p>
            <a:endParaRPr/>
          </a:p>
          <a:p>
            <a:r>
              <a:t>Venture Capital Surge</a:t>
            </a:r>
          </a:p>
          <a:p>
            <a:pPr lvl="1"/>
            <a:r>
              <a:t>Significant increase in VC funding focusing on startups in AI and machine learning.</a:t>
            </a:r>
          </a:p>
          <a:p>
            <a:r>
              <a:t>Growth in Private Equity</a:t>
            </a:r>
          </a:p>
          <a:p>
            <a:pPr lvl="1"/>
            <a:r>
              <a:t>Substantial investments in tech companies aiming for digital transformation.</a:t>
            </a:r>
          </a:p>
          <a:p>
            <a:r>
              <a:t>Rise of ESG Investing</a:t>
            </a:r>
          </a:p>
          <a:p>
            <a:pPr lvl="1"/>
            <a:r>
              <a:t>Steady increase in allocations towards tech companies with strong sustainable practices.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Investment Strategies and Investor Identification: Strategic Partnerships or Mergers</a:t>
            </a:r>
          </a:p>
        </p:txBody>
      </p:sp>
      <p:sp>
        <p:nvSpPr>
          <p:cNvPr id="3" name="Content Placeholder 2"/>
          <p:cNvSpPr>
            <a:spLocks noGrp="1"/>
          </p:cNvSpPr>
          <p:nvPr>
            <p:ph idx="1"/>
          </p:nvPr>
        </p:nvSpPr>
        <p:spPr/>
        <p:txBody>
          <a:bodyPr/>
          <a:lstStyle/>
          <a:p>
            <a:endParaRPr/>
          </a:p>
          <a:p>
            <a:r>
              <a:t>Cross-Industry Partnerships</a:t>
            </a:r>
          </a:p>
          <a:p>
            <a:pPr lvl="1"/>
            <a:r>
              <a:t>Collaborations between tech firms and traditional industries like manufacturing to drive digital transformation.</a:t>
            </a:r>
          </a:p>
          <a:p>
            <a:r>
              <a:t>M&amp;A Activities</a:t>
            </a:r>
          </a:p>
          <a:p>
            <a:pPr lvl="1"/>
            <a:r>
              <a:t>High rate of mergers and acquisitions among tech startups to consolidate innovation and IP rights.</a:t>
            </a:r>
          </a:p>
          <a:p>
            <a:r>
              <a:t>Joint Ventures</a:t>
            </a:r>
          </a:p>
          <a:p>
            <a:pPr lvl="1"/>
            <a:r>
              <a:t>Increased joint ventures in R&amp;D to pool resources on advanced technology projects.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Investment Strategies and Investor Identification: Foreign Investment Risks and Benefits</a:t>
            </a:r>
          </a:p>
        </p:txBody>
      </p:sp>
      <p:sp>
        <p:nvSpPr>
          <p:cNvPr id="3" name="Content Placeholder 2"/>
          <p:cNvSpPr>
            <a:spLocks noGrp="1"/>
          </p:cNvSpPr>
          <p:nvPr>
            <p:ph idx="1"/>
          </p:nvPr>
        </p:nvSpPr>
        <p:spPr/>
        <p:txBody>
          <a:bodyPr>
            <a:normAutofit/>
          </a:bodyPr>
          <a:lstStyle/>
          <a:p>
            <a:endParaRPr/>
          </a:p>
          <a:p>
            <a:r>
              <a:t>Market Access</a:t>
            </a:r>
          </a:p>
          <a:p>
            <a:pPr lvl="1"/>
            <a:r>
              <a:t>Entry into new regional markets offering growth opportunities but may involve compliance with complex local regulations.</a:t>
            </a:r>
          </a:p>
          <a:p>
            <a:r>
              <a:t>Capital Flow</a:t>
            </a:r>
          </a:p>
          <a:p>
            <a:pPr lvl="1"/>
            <a:r>
              <a:t>Influx of foreign capital boosting company valuations but potentially leading to overvaluation concerns.</a:t>
            </a:r>
          </a:p>
          <a:p>
            <a:r>
              <a:t>Cultural Challenges</a:t>
            </a:r>
          </a:p>
          <a:p>
            <a:pPr lvl="1"/>
            <a:r>
              <a:t>Cross-cultural management necessary but can pose adaptation challenges.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Investment Strategies and Investor Identification: Emerging Technologies and Business Models</a:t>
            </a:r>
          </a:p>
        </p:txBody>
      </p:sp>
      <p:sp>
        <p:nvSpPr>
          <p:cNvPr id="3" name="Content Placeholder 2"/>
          <p:cNvSpPr>
            <a:spLocks noGrp="1"/>
          </p:cNvSpPr>
          <p:nvPr>
            <p:ph idx="1"/>
          </p:nvPr>
        </p:nvSpPr>
        <p:spPr/>
        <p:txBody>
          <a:bodyPr/>
          <a:lstStyle/>
          <a:p>
            <a:endParaRPr/>
          </a:p>
          <a:p>
            <a:r>
              <a:t>Blockchain Applications</a:t>
            </a:r>
          </a:p>
          <a:p>
            <a:pPr lvl="1"/>
            <a:r>
              <a:t>Investment in companies developing blockchain for security enhancements in transactions.</a:t>
            </a:r>
          </a:p>
          <a:p>
            <a:r>
              <a:t>AI and Automation</a:t>
            </a:r>
          </a:p>
          <a:p>
            <a:pPr lvl="1"/>
            <a:r>
              <a:t>Capital inflow into AI-driven process automation tools that increase efficiency and cut costs.</a:t>
            </a:r>
          </a:p>
          <a:p>
            <a:r>
              <a:t>Innovative Platforms</a:t>
            </a:r>
          </a:p>
          <a:p>
            <a:pPr lvl="1"/>
            <a:r>
              <a:t>Funding innovative platform-based business models that disrupt traditional industries by leveraging technology.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Sources</a:t>
            </a:r>
          </a:p>
        </p:txBody>
      </p:sp>
      <p:sp>
        <p:nvSpPr>
          <p:cNvPr id="3" name="Content Placeholder 2"/>
          <p:cNvSpPr>
            <a:spLocks noGrp="1"/>
          </p:cNvSpPr>
          <p:nvPr>
            <p:ph idx="1"/>
          </p:nvPr>
        </p:nvSpPr>
        <p:spPr/>
        <p:txBody>
          <a:bodyPr>
            <a:normAutofit/>
          </a:bodyPr>
          <a:lstStyle/>
          <a:p>
            <a:endParaRPr/>
          </a:p>
          <a:p>
            <a:r>
              <a:t>Source 1</a:t>
            </a:r>
          </a:p>
          <a:p>
            <a:pPr lvl="1"/>
            <a:r>
              <a:t>www.marketanalysis.com/global-trends</a:t>
            </a:r>
          </a:p>
          <a:p>
            <a:r>
              <a:t>Source 2</a:t>
            </a:r>
          </a:p>
          <a:p>
            <a:pPr lvl="1"/>
            <a:r>
              <a:t>www.economicwatch.com/influences</a:t>
            </a:r>
          </a:p>
          <a:p>
            <a:r>
              <a:t>Source 3</a:t>
            </a:r>
          </a:p>
          <a:p>
            <a:pPr lvl="1"/>
            <a:r>
              <a:t>www.techinsights.com/impact</a:t>
            </a:r>
          </a:p>
          <a:p>
            <a:r>
              <a:t>Source 4</a:t>
            </a:r>
          </a:p>
          <a:p>
            <a:pPr lvl="1"/>
            <a:r>
              <a:t>www.consumerreports.com/behavior</a:t>
            </a:r>
          </a:p>
          <a:p>
            <a:r>
              <a:t>Source 5</a:t>
            </a:r>
          </a:p>
          <a:p>
            <a:pPr lvl="1"/>
            <a:r>
              <a:t>www.regulationinfo.com/changes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Market Analysis</a:t>
            </a:r>
          </a:p>
        </p:txBody>
      </p:sp>
      <p:sp>
        <p:nvSpPr>
          <p:cNvPr id="3" name="Content Placeholder 2"/>
          <p:cNvSpPr>
            <a:spLocks noGrp="1"/>
          </p:cNvSpPr>
          <p:nvPr>
            <p:ph idx="1"/>
          </p:nvPr>
        </p:nvSpPr>
        <p:spPr/>
        <p:txBody>
          <a:bodyPr>
            <a:normAutofit/>
          </a:bodyPr>
          <a:lstStyle/>
          <a:p>
            <a:endParaRPr/>
          </a:p>
          <a:p>
            <a:r>
              <a:t>Alphabet Inc.</a:t>
            </a:r>
          </a:p>
          <a:p>
            <a:pPr lvl="1"/>
            <a:r>
              <a:t>Alphabet Inc. is benefiting from increased cloud computing demand.</a:t>
            </a:r>
          </a:p>
          <a:p>
            <a:r>
              <a:t>Digital Advertising Growth</a:t>
            </a:r>
          </a:p>
          <a:p>
            <a:pPr lvl="1"/>
            <a:r>
              <a:t>Growth in digital advertising continues to offer revenue boosts.</a:t>
            </a:r>
          </a:p>
          <a:p>
            <a:r>
              <a:t>AI Technology Adoption</a:t>
            </a:r>
          </a:p>
          <a:p>
            <a:pPr lvl="1"/>
            <a:r>
              <a:t>The expansion in AI technology adoption is creating new markets.</a:t>
            </a:r>
          </a:p>
          <a:p>
            <a:r>
              <a:t>Mobile Internet Access</a:t>
            </a:r>
          </a:p>
          <a:p>
            <a:pPr lvl="1"/>
            <a:r>
              <a:t>Increasing mobile internet access is driving user engagement higher.</a:t>
            </a:r>
          </a:p>
          <a:p>
            <a:r>
              <a:t>Data Privacy Concerns</a:t>
            </a:r>
          </a:p>
          <a:p>
            <a:pPr lvl="1"/>
            <a:r>
              <a:t>Data privacy concerns are leading to innovative security solutions.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General Title Creation: Pioneering the Future: Alphabet Inc's Strategic Innovation and Its Role in Shaping Global Markets</a:t>
            </a:r>
          </a:p>
        </p:txBody>
      </p:sp>
      <p:sp>
        <p:nvSpPr>
          <p:cNvPr id="3" name="Content Placeholder 2"/>
          <p:cNvSpPr>
            <a:spLocks noGrp="1"/>
          </p:cNvSpPr>
          <p:nvPr>
            <p:ph idx="1"/>
          </p:nvPr>
        </p:nvSpPr>
        <p:spPr/>
        <p:txBody>
          <a:bodyPr>
            <a:normAutofit/>
          </a:bodyPr>
          <a:lstStyle/>
          <a:p>
            <a:endParaRPr/>
          </a:p>
          <a:p>
            <a:r>
              <a:t>Company Profile</a:t>
            </a:r>
          </a:p>
          <a:p>
            <a:pPr lvl="1"/>
            <a:r>
              <a:t>Alphabet Inc., the parent company of Google, has consistently been at the forefront of technological innovation, driving transformative changes across global markets.</a:t>
            </a:r>
          </a:p>
          <a:p>
            <a:r>
              <a:t>Technological Leadership</a:t>
            </a:r>
          </a:p>
          <a:p>
            <a:pPr lvl="1"/>
            <a:r>
              <a:t>With a diverse portfolio focusing on various technologies including AI, digital advertising, and cloud computing, Alphabet has positioned itself as a leader in sustainable growth and market influence.</a:t>
            </a:r>
          </a:p>
          <a:p>
            <a:r>
              <a:t>Strategic Approaches</a:t>
            </a:r>
          </a:p>
          <a:p>
            <a:pPr lvl="1"/>
            <a:r>
              <a:t>The company leverages its vast resources and intellectual capital to anticipate and shape technological trends, maintain competitive advantage, and address complex challenges.</a:t>
            </a:r>
          </a:p>
          <a:p>
            <a:r>
              <a:t>Expansion and Partnerships</a:t>
            </a:r>
          </a:p>
          <a:p>
            <a:pPr lvl="1"/>
            <a:r>
              <a:t>Through strategic expansions and partnerships, Alphabet continues to expand its global reach and influence, striving to create impactful and sustainable solutions.</a:t>
            </a:r>
          </a:p>
          <a:p>
            <a:r>
              <a:t>Presentation Focus</a:t>
            </a:r>
          </a:p>
          <a:p>
            <a:pPr lvl="1"/>
            <a:r>
              <a:t>This presentation will delve into how Alphabet Inc. harnesses its core competencies to foster long-term growth in the evolving digital landscape.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Global Economic Trends</a:t>
            </a:r>
          </a:p>
        </p:txBody>
      </p:sp>
      <p:sp>
        <p:nvSpPr>
          <p:cNvPr id="3" name="Content Placeholder 2"/>
          <p:cNvSpPr>
            <a:spLocks noGrp="1"/>
          </p:cNvSpPr>
          <p:nvPr>
            <p:ph idx="1"/>
          </p:nvPr>
        </p:nvSpPr>
        <p:spPr/>
        <p:txBody>
          <a:bodyPr/>
          <a:lstStyle/>
          <a:p>
            <a:endParaRPr/>
          </a:p>
          <a:p>
            <a:r>
              <a:t>Emerging Markets Expansion</a:t>
            </a:r>
          </a:p>
          <a:p>
            <a:pPr lvl="1"/>
            <a:r>
              <a:t>Expansion in Emerging Markets: More users online increases potential market.</a:t>
            </a:r>
          </a:p>
          <a:p>
            <a:r>
              <a:t>Currency Fluctuations</a:t>
            </a:r>
          </a:p>
          <a:p>
            <a:pPr lvl="1"/>
            <a:r>
              <a:t>Currency Fluctuations: Impacts revenue from overseas operations.</a:t>
            </a:r>
          </a:p>
          <a:p>
            <a:r>
              <a:t>Trade Policies</a:t>
            </a:r>
          </a:p>
          <a:p>
            <a:pPr lvl="1"/>
            <a:r>
              <a:t>Trade Policies: New agreements could affect operational costs.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Regulatory Changes</a:t>
            </a:r>
          </a:p>
        </p:txBody>
      </p:sp>
      <p:sp>
        <p:nvSpPr>
          <p:cNvPr id="3" name="Content Placeholder 2"/>
          <p:cNvSpPr>
            <a:spLocks noGrp="1"/>
          </p:cNvSpPr>
          <p:nvPr>
            <p:ph idx="1"/>
          </p:nvPr>
        </p:nvSpPr>
        <p:spPr/>
        <p:txBody>
          <a:bodyPr/>
          <a:lstStyle/>
          <a:p>
            <a:endParaRPr/>
          </a:p>
          <a:p>
            <a:r>
              <a:t>Data Protection Laws</a:t>
            </a:r>
          </a:p>
          <a:p>
            <a:pPr lvl="1"/>
            <a:r>
              <a:t>Data Protection Laws: Stricter privacy laws could limit data usage.</a:t>
            </a:r>
          </a:p>
          <a:p>
            <a:r>
              <a:t>Antitrust Investigations</a:t>
            </a:r>
          </a:p>
          <a:p>
            <a:pPr lvl="1"/>
            <a:r>
              <a:t>Antitrust Investigations: Potential regulations may affect market strategy.</a:t>
            </a:r>
          </a:p>
          <a:p>
            <a:r>
              <a:t>Environmental Regulations</a:t>
            </a:r>
          </a:p>
          <a:p>
            <a:pPr lvl="1"/>
            <a:r>
              <a:t>Environmental Regulations: New policies may influence operational practices.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Emerging Consumer Behaviors</a:t>
            </a:r>
          </a:p>
        </p:txBody>
      </p:sp>
      <p:sp>
        <p:nvSpPr>
          <p:cNvPr id="3" name="Content Placeholder 2"/>
          <p:cNvSpPr>
            <a:spLocks noGrp="1"/>
          </p:cNvSpPr>
          <p:nvPr>
            <p:ph idx="1"/>
          </p:nvPr>
        </p:nvSpPr>
        <p:spPr/>
        <p:txBody>
          <a:bodyPr/>
          <a:lstStyle/>
          <a:p>
            <a:endParaRPr/>
          </a:p>
          <a:p>
            <a:r>
              <a:t>Increased Privacy Awareness</a:t>
            </a:r>
          </a:p>
          <a:p>
            <a:pPr lvl="1"/>
            <a:r>
              <a:t>Increased Privacy Awareness: Shifting focus towards secure products.</a:t>
            </a:r>
          </a:p>
          <a:p>
            <a:r>
              <a:t>Demand for Personalization</a:t>
            </a:r>
          </a:p>
          <a:p>
            <a:pPr lvl="1"/>
            <a:r>
              <a:t>Demand for Personalization: Creating opportunities for customized advertising.</a:t>
            </a:r>
          </a:p>
          <a:p>
            <a:r>
              <a:t>Rise of Voice Search</a:t>
            </a:r>
          </a:p>
          <a:p>
            <a:pPr lvl="1"/>
            <a:r>
              <a:t>Rise of Voice Search: Adapting search technologies to voice interactions.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Technological Advancements</a:t>
            </a:r>
          </a:p>
        </p:txBody>
      </p:sp>
      <p:sp>
        <p:nvSpPr>
          <p:cNvPr id="3" name="Content Placeholder 2"/>
          <p:cNvSpPr>
            <a:spLocks noGrp="1"/>
          </p:cNvSpPr>
          <p:nvPr>
            <p:ph idx="1"/>
          </p:nvPr>
        </p:nvSpPr>
        <p:spPr/>
        <p:txBody>
          <a:bodyPr/>
          <a:lstStyle/>
          <a:p>
            <a:endParaRPr/>
          </a:p>
          <a:p>
            <a:r>
              <a:t>AI Development</a:t>
            </a:r>
          </a:p>
          <a:p>
            <a:pPr lvl="1"/>
            <a:r>
              <a:t>AI Development: Leading to enhanced search algorithms.</a:t>
            </a:r>
          </a:p>
          <a:p>
            <a:r>
              <a:t>Quantum Computing</a:t>
            </a:r>
          </a:p>
          <a:p>
            <a:pPr lvl="1"/>
            <a:r>
              <a:t>Quantum Computing: Potential to revolutionize data processing.</a:t>
            </a:r>
          </a:p>
          <a:p>
            <a:r>
              <a:t>5G Deployment</a:t>
            </a:r>
          </a:p>
          <a:p>
            <a:pPr lvl="1"/>
            <a:r>
              <a:t>5G Deployment: Facilitating faster and more reliable internet services.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Analysis: Macroeconomic and Microeconomic Trends</a:t>
            </a:r>
          </a:p>
        </p:txBody>
      </p:sp>
      <p:sp>
        <p:nvSpPr>
          <p:cNvPr id="3" name="Content Placeholder 2"/>
          <p:cNvSpPr>
            <a:spLocks noGrp="1"/>
          </p:cNvSpPr>
          <p:nvPr>
            <p:ph idx="1"/>
          </p:nvPr>
        </p:nvSpPr>
        <p:spPr/>
        <p:txBody>
          <a:bodyPr/>
          <a:lstStyle/>
          <a:p>
            <a:endParaRPr/>
          </a:p>
          <a:p>
            <a:r>
              <a:t>Global Economic Recovery</a:t>
            </a:r>
          </a:p>
          <a:p>
            <a:pPr lvl="1"/>
            <a:r>
              <a:t>Global Economic Recovery: Impact on advertising and tech spending.</a:t>
            </a:r>
          </a:p>
          <a:p>
            <a:r>
              <a:t>Inflation Rates</a:t>
            </a:r>
          </a:p>
          <a:p>
            <a:pPr lvl="1"/>
            <a:r>
              <a:t>Inflation Rates: Affecting consumer purchasing power.</a:t>
            </a:r>
          </a:p>
          <a:p>
            <a:r>
              <a:t>Remote Work Trend</a:t>
            </a:r>
          </a:p>
          <a:p>
            <a:pPr lvl="1"/>
            <a:r>
              <a:t>Remote Work Trend: Increasing reliance on digital communication tools.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Sources</a:t>
            </a:r>
          </a:p>
        </p:txBody>
      </p:sp>
      <p:sp>
        <p:nvSpPr>
          <p:cNvPr id="3" name="Content Placeholder 2"/>
          <p:cNvSpPr>
            <a:spLocks noGrp="1"/>
          </p:cNvSpPr>
          <p:nvPr>
            <p:ph idx="1"/>
          </p:nvPr>
        </p:nvSpPr>
        <p:spPr/>
        <p:txBody>
          <a:bodyPr>
            <a:normAutofit/>
          </a:bodyPr>
          <a:lstStyle/>
          <a:p>
            <a:endParaRPr/>
          </a:p>
          <a:p>
            <a:r>
              <a:t>Search Result 1</a:t>
            </a:r>
          </a:p>
          <a:p>
            <a:pPr lvl="1"/>
            <a:r>
              <a:t>"Alphabet Inc Overview" - www.investopedia.com/topics/alphabet-inc-overview</a:t>
            </a:r>
          </a:p>
          <a:p>
            <a:r>
              <a:t>Search Result 2</a:t>
            </a:r>
          </a:p>
          <a:p>
            <a:pPr lvl="1"/>
            <a:r>
              <a:t>"Alphabet Inc Competitor Analysis" - www.forbes.com/alphabet-competitor-analysis</a:t>
            </a:r>
          </a:p>
          <a:p>
            <a:r>
              <a:t>Search Result 3</a:t>
            </a:r>
          </a:p>
          <a:p>
            <a:pPr lvl="1"/>
            <a:r>
              <a:t>"Alphabet Market Share Development" - www.statista.com/statistics/alphabet-market-share</a:t>
            </a:r>
          </a:p>
          <a:p>
            <a:r>
              <a:t>Search Result 4</a:t>
            </a:r>
          </a:p>
          <a:p>
            <a:pPr lvl="1"/>
            <a:r>
              <a:t>"Google Brand Loyalty Report" - www.brandkeys.com/google-brand-loyalty</a:t>
            </a:r>
          </a:p>
          <a:p>
            <a:r>
              <a:t>Search Result 5</a:t>
            </a:r>
          </a:p>
          <a:p>
            <a:pPr lvl="1"/>
            <a:r>
              <a:t>"Tech Industry SWOT Analysis" - www.marketwatch.com/tech-industry-swot-analysis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Market Positioning</a:t>
            </a:r>
          </a:p>
        </p:txBody>
      </p:sp>
      <p:sp>
        <p:nvSpPr>
          <p:cNvPr id="3" name="Content Placeholder 2"/>
          <p:cNvSpPr>
            <a:spLocks noGrp="1"/>
          </p:cNvSpPr>
          <p:nvPr>
            <p:ph idx="1"/>
          </p:nvPr>
        </p:nvSpPr>
        <p:spPr/>
        <p:txBody>
          <a:bodyPr>
            <a:normAutofit/>
          </a:bodyPr>
          <a:lstStyle/>
          <a:p>
            <a:endParaRPr/>
          </a:p>
          <a:p>
            <a:r>
              <a:t>Market Dominance via Innovation</a:t>
            </a:r>
          </a:p>
          <a:p>
            <a:pPr lvl="1"/>
            <a:r>
              <a:t>Alphabet Inc. has established its market dominance through continuous innovation and expansion of its product portfolio.</a:t>
            </a:r>
          </a:p>
          <a:p>
            <a:r>
              <a:t>Strategic Acquisitions</a:t>
            </a:r>
          </a:p>
          <a:p>
            <a:pPr lvl="1"/>
            <a:r>
              <a:t>Strategic acquisitions have been pivotal, allowing Alphabet Inc. to enhance its technological capabilities and market reach.</a:t>
            </a:r>
          </a:p>
          <a:p>
            <a:r>
              <a:t>Investments in AI</a:t>
            </a:r>
          </a:p>
          <a:p>
            <a:pPr lvl="1"/>
            <a:r>
              <a:t>Heavy investments in AI and machine learning technologies have reinforced Alphabet’s leadership in the tech industry.</a:t>
            </a:r>
          </a:p>
          <a:p>
            <a:r>
              <a:t>User Experience and Loyalty</a:t>
            </a:r>
          </a:p>
          <a:p>
            <a:pPr lvl="1"/>
            <a:r>
              <a:t>Alphabet’s commitment to user experience has helped maintain a loyal customer base amidst increasing competition.</a:t>
            </a:r>
          </a:p>
          <a:p>
            <a:r>
              <a:t>Global Infrastructure</a:t>
            </a:r>
          </a:p>
          <a:p>
            <a:pPr lvl="1"/>
            <a:r>
              <a:t>The company’s global infrastructure provides a robust foundation for sustained market leadership.</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Market Share Changes over the Past Decade</a:t>
            </a:r>
          </a:p>
        </p:txBody>
      </p:sp>
      <p:sp>
        <p:nvSpPr>
          <p:cNvPr id="3" name="Content Placeholder 2"/>
          <p:cNvSpPr>
            <a:spLocks noGrp="1"/>
          </p:cNvSpPr>
          <p:nvPr>
            <p:ph idx="1"/>
          </p:nvPr>
        </p:nvSpPr>
        <p:spPr/>
        <p:txBody>
          <a:bodyPr/>
          <a:lstStyle/>
          <a:p>
            <a:endParaRPr/>
          </a:p>
          <a:p>
            <a:r>
              <a:t>Increase in Market Share</a:t>
            </a:r>
          </a:p>
          <a:p>
            <a:pPr lvl="1"/>
            <a:r>
              <a:t>Alphabet has seen a consistent increase in market share due to strategic innovations.</a:t>
            </a:r>
          </a:p>
          <a:p>
            <a:r>
              <a:t>Competitor Fluctuation</a:t>
            </a:r>
          </a:p>
          <a:p>
            <a:pPr lvl="1"/>
            <a:r>
              <a:t>Notable market share fluctuations among competitors due to emerging technologies.</a:t>
            </a:r>
          </a:p>
          <a:p>
            <a:r>
              <a:t>Dominance Retention</a:t>
            </a:r>
          </a:p>
          <a:p>
            <a:pPr lvl="1"/>
            <a:r>
              <a:t>Alphabet has managed to retain its dominance in the technology sector by diversifying its services.</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Customer Loyalty and Retention</a:t>
            </a:r>
          </a:p>
        </p:txBody>
      </p:sp>
      <p:sp>
        <p:nvSpPr>
          <p:cNvPr id="3" name="Content Placeholder 2"/>
          <p:cNvSpPr>
            <a:spLocks noGrp="1"/>
          </p:cNvSpPr>
          <p:nvPr>
            <p:ph idx="1"/>
          </p:nvPr>
        </p:nvSpPr>
        <p:spPr/>
        <p:txBody>
          <a:bodyPr/>
          <a:lstStyle/>
          <a:p>
            <a:endParaRPr/>
          </a:p>
          <a:p>
            <a:r>
              <a:t>Personalization Tactics</a:t>
            </a:r>
          </a:p>
          <a:p>
            <a:pPr lvl="1"/>
            <a:r>
              <a:t>Alphabet uses data analytics to personalize services, enhancing user engagement.</a:t>
            </a:r>
          </a:p>
          <a:p>
            <a:r>
              <a:t>Quality and Reliability</a:t>
            </a:r>
          </a:p>
          <a:p>
            <a:pPr lvl="1"/>
            <a:r>
              <a:t>Consistent focus on product quality and reliability has fostered strong customer loyalty.</a:t>
            </a:r>
          </a:p>
          <a:p>
            <a:r>
              <a:t>Community Building</a:t>
            </a:r>
          </a:p>
          <a:p>
            <a:pPr lvl="1"/>
            <a:r>
              <a:t>Alphabet engages with its user community through forums and support services, boosting retention.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Business Model Scalability</a:t>
            </a:r>
          </a:p>
        </p:txBody>
      </p:sp>
      <p:sp>
        <p:nvSpPr>
          <p:cNvPr id="3" name="Content Placeholder 2"/>
          <p:cNvSpPr>
            <a:spLocks noGrp="1"/>
          </p:cNvSpPr>
          <p:nvPr>
            <p:ph idx="1"/>
          </p:nvPr>
        </p:nvSpPr>
        <p:spPr/>
        <p:txBody>
          <a:bodyPr/>
          <a:lstStyle/>
          <a:p>
            <a:endParaRPr/>
          </a:p>
          <a:p>
            <a:r>
              <a:t>Adaptability to Market Trends</a:t>
            </a:r>
          </a:p>
          <a:p>
            <a:pPr lvl="1"/>
            <a:r>
              <a:t>Alphabet’s business model is highly adaptable, allowing swift responses to market changes.</a:t>
            </a:r>
          </a:p>
          <a:p>
            <a:r>
              <a:t>Global Expansion Feasibility</a:t>
            </a:r>
          </a:p>
          <a:p>
            <a:pPr lvl="1"/>
            <a:r>
              <a:t>Alphabet has successfully scaled its operations globally, maintaining competitive edge.</a:t>
            </a:r>
          </a:p>
          <a:p>
            <a:r>
              <a:t>Diversification Strategy</a:t>
            </a:r>
          </a:p>
          <a:p>
            <a:pPr lvl="1"/>
            <a:r>
              <a:t>Continuous diversification into new markets buffers the company against competitive pressures.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t>Sector-Specific Title: Revolutionizing the Tech Scene: Leading Edge Innovations by Alphabet Inc in the Global Technology Sector</a:t>
            </a:r>
          </a:p>
        </p:txBody>
      </p:sp>
      <p:sp>
        <p:nvSpPr>
          <p:cNvPr id="3" name="Content Placeholder 2"/>
          <p:cNvSpPr>
            <a:spLocks noGrp="1"/>
          </p:cNvSpPr>
          <p:nvPr>
            <p:ph idx="1"/>
          </p:nvPr>
        </p:nvSpPr>
        <p:spPr/>
        <p:txBody>
          <a:bodyPr>
            <a:normAutofit/>
          </a:bodyPr>
          <a:lstStyle/>
          <a:p>
            <a:endParaRPr/>
          </a:p>
          <a:p>
            <a:r>
              <a:t>Market Influence</a:t>
            </a:r>
          </a:p>
          <a:p>
            <a:pPr lvl="1"/>
            <a:r>
              <a:t>As a dominant player in the global technology sector, Alphabet Inc. effectively utilizes its innovative capabilities to set new standards and lead by example.</a:t>
            </a:r>
          </a:p>
          <a:p>
            <a:r>
              <a:t>Commitment to Innovation</a:t>
            </a:r>
          </a:p>
          <a:p>
            <a:pPr lvl="1"/>
            <a:r>
              <a:t>The company's commitment to continuous improvement and technological advancement has made it a benchmark for success in the tech industry.</a:t>
            </a:r>
          </a:p>
          <a:p>
            <a:r>
              <a:t>Focus Areas</a:t>
            </a:r>
          </a:p>
          <a:p>
            <a:pPr lvl="1"/>
            <a:r>
              <a:t>By focusing on research and development, Alphabet is able to introduce pioneering technologies that do not just react to market trends but actively shape them.</a:t>
            </a:r>
          </a:p>
          <a:p>
            <a:r>
              <a:t>Strategic Positioning</a:t>
            </a:r>
          </a:p>
          <a:p>
            <a:pPr lvl="1"/>
            <a:r>
              <a:t>Their strategic focus on AI, data analytics, and consumer-centric platforms has positioned Alphabet as a key influencer in the global digital transformation.</a:t>
            </a:r>
          </a:p>
          <a:p>
            <a:r>
              <a:t>Industry Leadership</a:t>
            </a:r>
          </a:p>
          <a:p>
            <a:pPr lvl="1"/>
            <a:r>
              <a:t>This presentation will explore the various ways Alphabet Inc. sustains its leadership and drives industry-wide innovations within the technology sector.</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Key Differentiation Strategies</a:t>
            </a:r>
          </a:p>
        </p:txBody>
      </p:sp>
      <p:sp>
        <p:nvSpPr>
          <p:cNvPr id="3" name="Content Placeholder 2"/>
          <p:cNvSpPr>
            <a:spLocks noGrp="1"/>
          </p:cNvSpPr>
          <p:nvPr>
            <p:ph idx="1"/>
          </p:nvPr>
        </p:nvSpPr>
        <p:spPr/>
        <p:txBody>
          <a:bodyPr/>
          <a:lstStyle/>
          <a:p>
            <a:endParaRPr/>
          </a:p>
          <a:p>
            <a:r>
              <a:t>Ecosystem Integration</a:t>
            </a:r>
          </a:p>
          <a:p>
            <a:pPr lvl="1"/>
            <a:r>
              <a:t>Alphabet’s integration of various services creates a cohesive ecosystem that enhances user stickiness.</a:t>
            </a:r>
          </a:p>
          <a:p>
            <a:r>
              <a:t>Cutting-edge Research</a:t>
            </a:r>
          </a:p>
          <a:p>
            <a:pPr lvl="1"/>
            <a:r>
              <a:t>Investment in cutting-edge research like quantum computing sets Alphabet apart from competitors.</a:t>
            </a:r>
          </a:p>
          <a:p>
            <a:r>
              <a:t>Open Innovation Culture</a:t>
            </a:r>
          </a:p>
          <a:p>
            <a:pPr lvl="1"/>
            <a:r>
              <a:t>Alphabet fosters an open culture that encourages innovation, attracting top talent.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Market Positioning: SWOT Analysis</a:t>
            </a:r>
          </a:p>
        </p:txBody>
      </p:sp>
      <p:sp>
        <p:nvSpPr>
          <p:cNvPr id="3" name="Content Placeholder 2"/>
          <p:cNvSpPr>
            <a:spLocks noGrp="1"/>
          </p:cNvSpPr>
          <p:nvPr>
            <p:ph idx="1"/>
          </p:nvPr>
        </p:nvSpPr>
        <p:spPr/>
        <p:txBody>
          <a:bodyPr/>
          <a:lstStyle/>
          <a:p>
            <a:endParaRPr/>
          </a:p>
          <a:p>
            <a:r>
              <a:t>Strengths</a:t>
            </a:r>
          </a:p>
          <a:p>
            <a:pPr lvl="1"/>
            <a:r>
              <a:t>Innovation leadership, vast data resources, strong financial position.</a:t>
            </a:r>
          </a:p>
          <a:p>
            <a:r>
              <a:t>Weaknesses</a:t>
            </a:r>
          </a:p>
          <a:p>
            <a:pPr lvl="1"/>
            <a:r>
              <a:t>Reliance on ad revenue, privacy concerns, regulatory pressures.</a:t>
            </a:r>
          </a:p>
          <a:p>
            <a:r>
              <a:t>Opportunities</a:t>
            </a:r>
          </a:p>
          <a:p>
            <a:pPr lvl="1"/>
            <a:r>
              <a:t>Expansion into new markets, advancements in AI, increasing internet penetration globally.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Sources</a:t>
            </a:r>
          </a:p>
        </p:txBody>
      </p:sp>
      <p:sp>
        <p:nvSpPr>
          <p:cNvPr id="3" name="Content Placeholder 2"/>
          <p:cNvSpPr>
            <a:spLocks noGrp="1"/>
          </p:cNvSpPr>
          <p:nvPr>
            <p:ph idx="1"/>
          </p:nvPr>
        </p:nvSpPr>
        <p:spPr/>
        <p:txBody>
          <a:bodyPr>
            <a:normAutofit/>
          </a:bodyPr>
          <a:lstStyle/>
          <a:p>
            <a:endParaRPr/>
          </a:p>
          <a:p>
            <a:r>
              <a:t>SEC Filings</a:t>
            </a:r>
          </a:p>
          <a:p>
            <a:pPr lvl="1"/>
            <a:r>
              <a:t>https://www.sec.gov/ix?doc=/Archives/edgar/data/0001652044/000165204420000008/goog-10q_20200331.htm</a:t>
            </a:r>
          </a:p>
          <a:p>
            <a:r>
              <a:t>Executive Bios</a:t>
            </a:r>
          </a:p>
          <a:p>
            <a:pPr lvl="1"/>
            <a:r>
              <a:t>https://abc.xyz/investor/other/google-co-founders-letter/</a:t>
            </a:r>
          </a:p>
          <a:p>
            <a:r>
              <a:t>Corporate Blog</a:t>
            </a:r>
          </a:p>
          <a:p>
            <a:pPr lvl="1"/>
            <a:r>
              <a:t>https://blog.google/inside-google/company-announcements/</a:t>
            </a:r>
          </a:p>
          <a:p>
            <a:r>
              <a:t>Business Analysis</a:t>
            </a:r>
          </a:p>
          <a:p>
            <a:pPr lvl="1"/>
            <a:r>
              <a:t>https://www.forbes.com/sites/forbesbusinesscouncil/2021/02/03/understanding-the-impact-of-strong-leadership-in-business/?sh=3bbf89d7254c</a:t>
            </a:r>
          </a:p>
          <a:p>
            <a:r>
              <a:t>Leadership Interviews</a:t>
            </a:r>
          </a:p>
          <a:p>
            <a:pPr lvl="1"/>
            <a:r>
              <a:t>https://hbr.org/2020/11/what-googles-ceo-learns-from-leading</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Company Leadership</a:t>
            </a:r>
          </a:p>
        </p:txBody>
      </p:sp>
      <p:sp>
        <p:nvSpPr>
          <p:cNvPr id="3" name="Content Placeholder 2"/>
          <p:cNvSpPr>
            <a:spLocks noGrp="1"/>
          </p:cNvSpPr>
          <p:nvPr>
            <p:ph idx="1"/>
          </p:nvPr>
        </p:nvSpPr>
        <p:spPr/>
        <p:txBody>
          <a:bodyPr>
            <a:normAutofit/>
          </a:bodyPr>
          <a:lstStyle/>
          <a:p>
            <a:endParaRPr/>
          </a:p>
          <a:p>
            <a:r>
              <a:t>Visionary Leadership</a:t>
            </a:r>
          </a:p>
          <a:p>
            <a:pPr lvl="1"/>
            <a:r>
              <a:t>Alphabet Inc.'s leadership is known for its visionary approach, which significantly drives the company's continuous innovation and leadership in the tech industry.</a:t>
            </a:r>
          </a:p>
          <a:p>
            <a:r>
              <a:t>Culture of Openness</a:t>
            </a:r>
          </a:p>
          <a:p>
            <a:pPr lvl="1"/>
            <a:r>
              <a:t>The top executives embody a culture of openness and idealism aimed at improving global access to information.</a:t>
            </a:r>
          </a:p>
          <a:p>
            <a:r>
              <a:t>Focus on AI and Machine Learning</a:t>
            </a:r>
          </a:p>
          <a:p>
            <a:pPr lvl="1"/>
            <a:r>
              <a:t>Leadership is heavily focused on leveraging AI and machine learning to maintain Alphabet’s competitive edge.</a:t>
            </a:r>
          </a:p>
          <a:p>
            <a:r>
              <a:t>Organizational Innovation</a:t>
            </a:r>
          </a:p>
          <a:p>
            <a:pPr lvl="1"/>
            <a:r>
              <a:t>They promote an organizational structure that encourages innovation by granting a considerable degree of autonomy to various department heads.</a:t>
            </a:r>
          </a:p>
          <a:p>
            <a:r>
              <a:t>Strategic Acquisitions</a:t>
            </a:r>
          </a:p>
          <a:p>
            <a:pPr lvl="1"/>
            <a:r>
              <a:t>Through strategic acquisitions of companies like Fitbit, Alphabet's leadership displays a keen insight into the evolving tech landscape.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Evaluate Leadership Style</a:t>
            </a:r>
          </a:p>
        </p:txBody>
      </p:sp>
      <p:sp>
        <p:nvSpPr>
          <p:cNvPr id="3" name="Content Placeholder 2"/>
          <p:cNvSpPr>
            <a:spLocks noGrp="1"/>
          </p:cNvSpPr>
          <p:nvPr>
            <p:ph idx="1"/>
          </p:nvPr>
        </p:nvSpPr>
        <p:spPr/>
        <p:txBody>
          <a:bodyPr/>
          <a:lstStyle/>
          <a:p>
            <a:endParaRPr/>
          </a:p>
          <a:p>
            <a:r>
              <a:t>Decentralized Decision-Making</a:t>
            </a:r>
          </a:p>
          <a:p>
            <a:pPr lvl="1"/>
            <a:r>
              <a:t>Promotes autonomy across Alphabet's various subsidiaries, enhancing innovation.</a:t>
            </a:r>
          </a:p>
          <a:p>
            <a:r>
              <a:t>Focus on Employee Well-being</a:t>
            </a:r>
          </a:p>
          <a:p>
            <a:pPr lvl="1"/>
            <a:r>
              <a:t>Introduction of employee wellness programs, impacting job satisfaction positively.</a:t>
            </a:r>
          </a:p>
          <a:p>
            <a:r>
              <a:t>Leadership Through Transparency</a:t>
            </a:r>
          </a:p>
          <a:p>
            <a:pPr lvl="1"/>
            <a:r>
              <a:t>Encourages open communication channels, influencing a collaborative corporate culture.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Discuss Strategic Decisions</a:t>
            </a:r>
          </a:p>
        </p:txBody>
      </p:sp>
      <p:sp>
        <p:nvSpPr>
          <p:cNvPr id="3" name="Content Placeholder 2"/>
          <p:cNvSpPr>
            <a:spLocks noGrp="1"/>
          </p:cNvSpPr>
          <p:nvPr>
            <p:ph idx="1"/>
          </p:nvPr>
        </p:nvSpPr>
        <p:spPr/>
        <p:txBody>
          <a:bodyPr/>
          <a:lstStyle/>
          <a:p>
            <a:endParaRPr/>
          </a:p>
          <a:p>
            <a:r>
              <a:t>Expansion into AI and ML</a:t>
            </a:r>
          </a:p>
          <a:p>
            <a:pPr lvl="1"/>
            <a:r>
              <a:t>Investment in AI technologies to drive future growth, influencing market leadership.</a:t>
            </a:r>
          </a:p>
          <a:p>
            <a:r>
              <a:t>Acquisitions Strategy</a:t>
            </a:r>
          </a:p>
          <a:p>
            <a:pPr lvl="1"/>
            <a:r>
              <a:t>Strategic acquisitions like Fitbit to diversify business and enhance wearable tech capabilities.</a:t>
            </a:r>
          </a:p>
          <a:p>
            <a:r>
              <a:t>Sustainability Commitments</a:t>
            </a:r>
          </a:p>
          <a:p>
            <a:pPr lvl="1"/>
            <a:r>
              <a:t>Setting ambitious sustainability targets for all operations, influencing industry standards.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Analyze Fostering of Innovation</a:t>
            </a:r>
          </a:p>
        </p:txBody>
      </p:sp>
      <p:sp>
        <p:nvSpPr>
          <p:cNvPr id="3" name="Content Placeholder 2"/>
          <p:cNvSpPr>
            <a:spLocks noGrp="1"/>
          </p:cNvSpPr>
          <p:nvPr>
            <p:ph idx="1"/>
          </p:nvPr>
        </p:nvSpPr>
        <p:spPr/>
        <p:txBody>
          <a:bodyPr/>
          <a:lstStyle/>
          <a:p>
            <a:endParaRPr/>
          </a:p>
          <a:p>
            <a:r>
              <a:t>Encouragement of Moonshot Projects</a:t>
            </a:r>
          </a:p>
          <a:p>
            <a:pPr lvl="1"/>
            <a:r>
              <a:t>Leaders support ambitious projects with potential high impact, driving innovation.</a:t>
            </a:r>
          </a:p>
          <a:p>
            <a:r>
              <a:t>Resource Allocation</a:t>
            </a:r>
          </a:p>
          <a:p>
            <a:pPr lvl="1"/>
            <a:r>
              <a:t>Significant investment in R&amp;D, allocating resources towards next-gen technologies.</a:t>
            </a:r>
          </a:p>
          <a:p>
            <a:r>
              <a:t>Culture of Experimentation</a:t>
            </a:r>
          </a:p>
          <a:p>
            <a:pPr lvl="1"/>
            <a:r>
              <a:t>Promoting a fail-fast ethos that encourages experimentation and learning from failure.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Compare Leadership Approach</a:t>
            </a:r>
          </a:p>
        </p:txBody>
      </p:sp>
      <p:sp>
        <p:nvSpPr>
          <p:cNvPr id="3" name="Content Placeholder 2"/>
          <p:cNvSpPr>
            <a:spLocks noGrp="1"/>
          </p:cNvSpPr>
          <p:nvPr>
            <p:ph idx="1"/>
          </p:nvPr>
        </p:nvSpPr>
        <p:spPr/>
        <p:txBody>
          <a:bodyPr/>
          <a:lstStyle/>
          <a:p>
            <a:endParaRPr/>
          </a:p>
          <a:p>
            <a:r>
              <a:t>More Open Culture vs. Competitors</a:t>
            </a:r>
          </a:p>
          <a:p>
            <a:pPr lvl="1"/>
            <a:r>
              <a:t>Unlike Apple’s secrecy, Alphabet fosters a more transparent environment.</a:t>
            </a:r>
          </a:p>
          <a:p>
            <a:r>
              <a:t>Greater Focus on Diversification</a:t>
            </a:r>
          </a:p>
          <a:p>
            <a:pPr lvl="1"/>
            <a:r>
              <a:t>Alphabet has a broader range of products and services compared to Facebook.</a:t>
            </a:r>
          </a:p>
          <a:p>
            <a:r>
              <a:t>Emphasis on Ethical AI</a:t>
            </a:r>
          </a:p>
          <a:p>
            <a:pPr lvl="1"/>
            <a:r>
              <a:t>Leadership commitment to ethical AI development sets it apart from competitors like Microsoft.</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Company Leadership Analysis: Outline Roles and Responsibilities</a:t>
            </a:r>
          </a:p>
        </p:txBody>
      </p:sp>
      <p:sp>
        <p:nvSpPr>
          <p:cNvPr id="3" name="Content Placeholder 2"/>
          <p:cNvSpPr>
            <a:spLocks noGrp="1"/>
          </p:cNvSpPr>
          <p:nvPr>
            <p:ph idx="1"/>
          </p:nvPr>
        </p:nvSpPr>
        <p:spPr/>
        <p:txBody>
          <a:bodyPr/>
          <a:lstStyle/>
          <a:p>
            <a:endParaRPr/>
          </a:p>
          <a:p>
            <a:r>
              <a:t>CEO Sundar Pichai</a:t>
            </a:r>
          </a:p>
          <a:p>
            <a:pPr lvl="1"/>
            <a:r>
              <a:t>Oversees all Alphabet operations, steering the company through major technological advances.</a:t>
            </a:r>
          </a:p>
          <a:p>
            <a:r>
              <a:t>CFO Ruth Porat</a:t>
            </a:r>
          </a:p>
          <a:p>
            <a:pPr lvl="1"/>
            <a:r>
              <a:t>Manages financial actions, maintaining the company's strong financial health.</a:t>
            </a:r>
          </a:p>
          <a:p>
            <a:r>
              <a:t>Chief Legal Officer</a:t>
            </a:r>
          </a:p>
          <a:p>
            <a:pPr lvl="1"/>
            <a:r>
              <a:t>Oversees regulatory affairs, ensuring compliance with global laws and regulations.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Sources</a:t>
            </a:r>
          </a:p>
        </p:txBody>
      </p:sp>
      <p:sp>
        <p:nvSpPr>
          <p:cNvPr id="3" name="Content Placeholder 2"/>
          <p:cNvSpPr>
            <a:spLocks noGrp="1"/>
          </p:cNvSpPr>
          <p:nvPr>
            <p:ph idx="1"/>
          </p:nvPr>
        </p:nvSpPr>
        <p:spPr/>
        <p:txBody>
          <a:bodyPr>
            <a:normAutofit/>
          </a:bodyPr>
          <a:lstStyle/>
          <a:p>
            <a:endParaRPr/>
          </a:p>
          <a:p>
            <a:r>
              <a:t>Source 1</a:t>
            </a:r>
          </a:p>
          <a:p>
            <a:pPr lvl="1"/>
            <a:r>
              <a:t>Interbrand Best Global Brands 2022 - https://www.interbrand.com/best-global-brands/</a:t>
            </a:r>
          </a:p>
          <a:p>
            <a:r>
              <a:t>Source 2</a:t>
            </a:r>
          </a:p>
          <a:p>
            <a:pPr lvl="1"/>
            <a:r>
              <a:t>Forbes World’s Most Valuable Brands 2022 - https://www.forbes.com/powerful-brands/list/</a:t>
            </a:r>
          </a:p>
          <a:p>
            <a:r>
              <a:t>Source 3</a:t>
            </a:r>
          </a:p>
          <a:p>
            <a:pPr lvl="1"/>
            <a:r>
              <a:t>Alphabet's Annual Report 2022 - https://abc.xyz/investor/static/pdf/202202_alphabet_annual_report.pdf?cache=6f8bfe5</a:t>
            </a:r>
          </a:p>
          <a:p>
            <a:r>
              <a:t>Source 4</a:t>
            </a:r>
          </a:p>
          <a:p>
            <a:pPr lvl="1"/>
            <a:r>
              <a:t>Business Insider Article on Alphabet’s Marketing Strategy - https://www.businessinsider.com/alphabet-marketing-strategy</a:t>
            </a:r>
          </a:p>
          <a:p>
            <a:r>
              <a:t>Source 5</a:t>
            </a:r>
          </a:p>
          <a:p>
            <a:pPr lvl="1"/>
            <a:r>
              <a:t>Financial Times Coverage of Alphabet Brand Developments - https://www.ft.com/content/alphabet-brand-developments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Sources</a:t>
            </a:r>
          </a:p>
        </p:txBody>
      </p:sp>
      <p:sp>
        <p:nvSpPr>
          <p:cNvPr id="3" name="Content Placeholder 2"/>
          <p:cNvSpPr>
            <a:spLocks noGrp="1"/>
          </p:cNvSpPr>
          <p:nvPr>
            <p:ph idx="1"/>
          </p:nvPr>
        </p:nvSpPr>
        <p:spPr/>
        <p:txBody>
          <a:bodyPr>
            <a:normAutofit/>
          </a:bodyPr>
          <a:lstStyle/>
          <a:p>
            <a:endParaRPr/>
          </a:p>
          <a:p>
            <a:r>
              <a:t>Financial Reports</a:t>
            </a:r>
          </a:p>
          <a:p>
            <a:pPr lvl="1"/>
            <a:r>
              <a:t>https://abc.xyz/investor/</a:t>
            </a:r>
          </a:p>
          <a:p>
            <a:r>
              <a:t>Market Analysis</a:t>
            </a:r>
          </a:p>
          <a:p>
            <a:pPr lvl="1"/>
            <a:r>
              <a:t>https://www.statista.com/topics/1001/google/</a:t>
            </a:r>
          </a:p>
          <a:p>
            <a:r>
              <a:t>Innovation Insights</a:t>
            </a:r>
          </a:p>
          <a:p>
            <a:pPr lvl="1"/>
            <a:r>
              <a:t>https://research.google/</a:t>
            </a:r>
          </a:p>
          <a:p>
            <a:r>
              <a:t>Technology News</a:t>
            </a:r>
          </a:p>
          <a:p>
            <a:pPr lvl="1"/>
            <a:r>
              <a:t>https://techcrunch.com/tag/google/</a:t>
            </a:r>
          </a:p>
          <a:p>
            <a:r>
              <a:t>Sustainability Reports</a:t>
            </a:r>
          </a:p>
          <a:p>
            <a:pPr lvl="1"/>
            <a:r>
              <a:t>https://sustainability.google/reports/environmental-report-2020/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Brand Value</a:t>
            </a:r>
          </a:p>
        </p:txBody>
      </p:sp>
      <p:sp>
        <p:nvSpPr>
          <p:cNvPr id="3" name="Content Placeholder 2"/>
          <p:cNvSpPr>
            <a:spLocks noGrp="1"/>
          </p:cNvSpPr>
          <p:nvPr>
            <p:ph idx="1"/>
          </p:nvPr>
        </p:nvSpPr>
        <p:spPr/>
        <p:txBody>
          <a:bodyPr>
            <a:normAutofit/>
          </a:bodyPr>
          <a:lstStyle/>
          <a:p>
            <a:endParaRPr/>
          </a:p>
          <a:p>
            <a:r>
              <a:t>Alphabet Branding Strategy</a:t>
            </a:r>
          </a:p>
          <a:p>
            <a:pPr lvl="1"/>
            <a:r>
              <a:t>Alphabet Inc. stands out due to its innovative approach, brand diversity, and technological leadership. The branding strategy of Alphabet is heavily built on the foundation of continuous innovation and technology advancement. This distinct focus sets Alphabet apart, emphasizing futuristic solutions and user-centric products. Alphabet’s global presence also enhances its brand value, making it synonymous with internet services and technology. Each sub-brand under Alphabet, such as Google, YouTube, and Fitbit, serves to further enhance the corporate brand by expanding its reach and influence in various tech sectors.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Branding Strategy Evolution</a:t>
            </a:r>
          </a:p>
        </p:txBody>
      </p:sp>
      <p:sp>
        <p:nvSpPr>
          <p:cNvPr id="3" name="Content Placeholder 2"/>
          <p:cNvSpPr>
            <a:spLocks noGrp="1"/>
          </p:cNvSpPr>
          <p:nvPr>
            <p:ph idx="1"/>
          </p:nvPr>
        </p:nvSpPr>
        <p:spPr/>
        <p:txBody>
          <a:bodyPr>
            <a:normAutofit/>
          </a:bodyPr>
          <a:lstStyle/>
          <a:p>
            <a:endParaRPr/>
          </a:p>
          <a:p>
            <a:r>
              <a:t>Digital Integration</a:t>
            </a:r>
          </a:p>
          <a:p>
            <a:pPr lvl="1"/>
            <a:r>
              <a:t>Comprehensive Digital Integration - Alphabet has increasingly integrated digital technology in all aspects of its business, reflecting broad market trends.</a:t>
            </a:r>
          </a:p>
          <a:p>
            <a:r>
              <a:t>Sustainability Focus</a:t>
            </a:r>
          </a:p>
          <a:p>
            <a:pPr lvl="1"/>
            <a:r>
              <a:t>Focus on Sustainability - Recently, Alphabet has emphasized sustainability in its branding, aligning with global shifts towards environmental responsibility.</a:t>
            </a:r>
          </a:p>
          <a:p>
            <a:r>
              <a:t>AI and Machine Learning</a:t>
            </a:r>
          </a:p>
          <a:p>
            <a:pPr lvl="1"/>
            <a:r>
              <a:t>Expansion into AI and Machine Learning - The brand has notably directed its focus towards AI and machine learning, diversifying and enhancing its offerings in response to tech market trends.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Branding Impact on Perception and Loyalty</a:t>
            </a:r>
          </a:p>
        </p:txBody>
      </p:sp>
      <p:sp>
        <p:nvSpPr>
          <p:cNvPr id="3" name="Content Placeholder 2"/>
          <p:cNvSpPr>
            <a:spLocks noGrp="1"/>
          </p:cNvSpPr>
          <p:nvPr>
            <p:ph idx="1"/>
          </p:nvPr>
        </p:nvSpPr>
        <p:spPr/>
        <p:txBody>
          <a:bodyPr>
            <a:normAutofit/>
          </a:bodyPr>
          <a:lstStyle/>
          <a:p>
            <a:endParaRPr/>
          </a:p>
          <a:p>
            <a:r>
              <a:t>Trust and Reliability</a:t>
            </a:r>
          </a:p>
          <a:p>
            <a:pPr lvl="1"/>
            <a:r>
              <a:t>Alphabet’s branding instills a perception of trust and technological prowess, attracting and retaining users.</a:t>
            </a:r>
          </a:p>
          <a:p>
            <a:r>
              <a:t>Innovation Leadership</a:t>
            </a:r>
          </a:p>
          <a:p>
            <a:pPr lvl="1"/>
            <a:r>
              <a:t>Innovation Leader - Customers associate Alphabet with innovation, which enhances loyalty as they anticipate new, cutting-edge solutions.</a:t>
            </a:r>
          </a:p>
          <a:p>
            <a:r>
              <a:t>User-Centric Offerings</a:t>
            </a:r>
          </a:p>
          <a:p>
            <a:pPr lvl="1"/>
            <a:r>
              <a:t>User-Focused Offerings - Alphabet’s customer-centric approach in its products reinforces customer loyalty and satisfaction.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Brand Identity for Market Entry</a:t>
            </a:r>
          </a:p>
        </p:txBody>
      </p:sp>
      <p:sp>
        <p:nvSpPr>
          <p:cNvPr id="3" name="Content Placeholder 2"/>
          <p:cNvSpPr>
            <a:spLocks noGrp="1"/>
          </p:cNvSpPr>
          <p:nvPr>
            <p:ph idx="1"/>
          </p:nvPr>
        </p:nvSpPr>
        <p:spPr/>
        <p:txBody>
          <a:bodyPr>
            <a:normAutofit/>
          </a:bodyPr>
          <a:lstStyle/>
          <a:p>
            <a:endParaRPr/>
          </a:p>
          <a:p>
            <a:r>
              <a:t>Strategic Alliances</a:t>
            </a:r>
          </a:p>
          <a:p>
            <a:pPr lvl="1"/>
            <a:r>
              <a:t>Strategic Brand Alliances - Leveraging brand strength, Alphabet collaborates with other firms to smoothly enter new markets.</a:t>
            </a:r>
          </a:p>
          <a:p>
            <a:r>
              <a:t>Diverse Portfolio</a:t>
            </a:r>
          </a:p>
          <a:p>
            <a:pPr lvl="1"/>
            <a:r>
              <a:t>Using various sub-brands, Alphabet successfully segments and penetrates disparate market spaces.</a:t>
            </a:r>
          </a:p>
          <a:p>
            <a:r>
              <a:t>Technological Superiority</a:t>
            </a:r>
          </a:p>
          <a:p>
            <a:pPr lvl="1"/>
            <a:r>
              <a:t>Alphabet's advanced technology base facilitates the exploration and establishment in emergent tech markets.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Effectiveness of Digital Marketing</a:t>
            </a:r>
          </a:p>
        </p:txBody>
      </p:sp>
      <p:sp>
        <p:nvSpPr>
          <p:cNvPr id="3" name="Content Placeholder 2"/>
          <p:cNvSpPr>
            <a:spLocks noGrp="1"/>
          </p:cNvSpPr>
          <p:nvPr>
            <p:ph idx="1"/>
          </p:nvPr>
        </p:nvSpPr>
        <p:spPr/>
        <p:txBody>
          <a:bodyPr>
            <a:normAutofit/>
          </a:bodyPr>
          <a:lstStyle/>
          <a:p>
            <a:endParaRPr/>
          </a:p>
          <a:p>
            <a:r>
              <a:t>Engagement Boost</a:t>
            </a:r>
          </a:p>
          <a:p>
            <a:pPr lvl="1"/>
            <a:r>
              <a:t>Enhanced Engagement - Digital marketing initiatives have significantly boosted customer engagement across Alphabet’s platforms.</a:t>
            </a:r>
          </a:p>
          <a:p>
            <a:r>
              <a:t>Brand Awareness</a:t>
            </a:r>
          </a:p>
          <a:p>
            <a:pPr lvl="1"/>
            <a:r>
              <a:t>Increased Brand Awareness - Targeted campaigns have raised brand awareness and recognition globally, attracting a broader audience.</a:t>
            </a:r>
          </a:p>
          <a:p>
            <a:r>
              <a:t>ROI on Digital Marketing</a:t>
            </a:r>
          </a:p>
          <a:p>
            <a:pPr lvl="1"/>
            <a:r>
              <a:t>ROI on Digital Campaigns - Data-driven strategies in digital marketing have proven cost-effective, showing solid returns on investment.</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Brand Value Analysis: Brand Positioning Comparison</a:t>
            </a:r>
          </a:p>
        </p:txBody>
      </p:sp>
      <p:sp>
        <p:nvSpPr>
          <p:cNvPr id="3" name="Content Placeholder 2"/>
          <p:cNvSpPr>
            <a:spLocks noGrp="1"/>
          </p:cNvSpPr>
          <p:nvPr>
            <p:ph idx="1"/>
          </p:nvPr>
        </p:nvSpPr>
        <p:spPr/>
        <p:txBody>
          <a:bodyPr/>
          <a:lstStyle/>
          <a:p>
            <a:endParaRPr/>
          </a:p>
          <a:p>
            <a:r>
              <a:t>Market Leadership</a:t>
            </a:r>
          </a:p>
          <a:p>
            <a:pPr lvl="1"/>
            <a:r>
              <a:t>Alphabet maintains a stronger market position in technology and innovation compared to competitors.</a:t>
            </a:r>
          </a:p>
          <a:p>
            <a:r>
              <a:t>Brand Equity</a:t>
            </a:r>
          </a:p>
          <a:p>
            <a:pPr lvl="1"/>
            <a:r>
              <a:t>Alphabet’s sustained investment in brand equity outstrips that of many competitors, providing a competitive edge.</a:t>
            </a:r>
          </a:p>
          <a:p>
            <a:r>
              <a:t>Global Reach</a:t>
            </a:r>
          </a:p>
          <a:p>
            <a:pPr lvl="1"/>
            <a:r>
              <a:t>The extensive global footprint of Alphabet allows it to perform better in international markets than many peers.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Sources</a:t>
            </a:r>
          </a:p>
        </p:txBody>
      </p:sp>
      <p:sp>
        <p:nvSpPr>
          <p:cNvPr id="3" name="Content Placeholder 2"/>
          <p:cNvSpPr>
            <a:spLocks noGrp="1"/>
          </p:cNvSpPr>
          <p:nvPr>
            <p:ph idx="1"/>
          </p:nvPr>
        </p:nvSpPr>
        <p:spPr/>
        <p:txBody>
          <a:bodyPr>
            <a:normAutofit/>
          </a:bodyPr>
          <a:lstStyle/>
          <a:p>
            <a:endParaRPr/>
          </a:p>
          <a:p>
            <a:r>
              <a:t>Demographics Data</a:t>
            </a:r>
          </a:p>
          <a:p>
            <a:pPr lvl="1"/>
            <a:r>
              <a:t>https://www.statista.com/statistics/195140/reach-of-google-sites-since-2007/</a:t>
            </a:r>
          </a:p>
          <a:p>
            <a:r>
              <a:t>Customer Engagement</a:t>
            </a:r>
          </a:p>
          <a:p>
            <a:pPr lvl="1"/>
            <a:r>
              <a:t>https://www.thinkwithgoogle.com/consumer-insights/consumer-trends/</a:t>
            </a:r>
          </a:p>
          <a:p>
            <a:r>
              <a:t>Revenue Reports</a:t>
            </a:r>
          </a:p>
          <a:p>
            <a:pPr lvl="1"/>
            <a:r>
              <a:t>https://abc.xyz/investor/</a:t>
            </a:r>
          </a:p>
          <a:p>
            <a:r>
              <a:t>Market Research</a:t>
            </a:r>
          </a:p>
          <a:p>
            <a:pPr lvl="1"/>
            <a:r>
              <a:t>https://www.pewresearch.org/internet/2023/01/12/social-media-use-in-2023/</a:t>
            </a:r>
          </a:p>
          <a:p>
            <a:r>
              <a:t>Strategy Analysis</a:t>
            </a:r>
          </a:p>
          <a:p>
            <a:pPr lvl="1"/>
            <a:r>
              <a:t>https://hbr.org/2022/07/how-companies-like-google-and-amazon-use-data-to-build-better-products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Customer Base</a:t>
            </a:r>
          </a:p>
        </p:txBody>
      </p:sp>
      <p:sp>
        <p:nvSpPr>
          <p:cNvPr id="3" name="Content Placeholder 2"/>
          <p:cNvSpPr>
            <a:spLocks noGrp="1"/>
          </p:cNvSpPr>
          <p:nvPr>
            <p:ph idx="1"/>
          </p:nvPr>
        </p:nvSpPr>
        <p:spPr/>
        <p:txBody>
          <a:bodyPr/>
          <a:lstStyle/>
          <a:p>
            <a:endParaRPr/>
          </a:p>
          <a:p>
            <a:r>
              <a:t>Target Audience</a:t>
            </a:r>
          </a:p>
          <a:p>
            <a:pPr lvl="1"/>
            <a:r>
              <a:t>Alphabet Inc. targets a broad audience, ranging from individual users to large enterprises.</a:t>
            </a:r>
          </a:p>
          <a:p>
            <a:r>
              <a:t>Key Demographics</a:t>
            </a:r>
          </a:p>
          <a:p>
            <a:pPr lvl="1"/>
            <a:r>
              <a:t>Key demographics include users of varying ages, mostly between 18-49, heavily using technology.</a:t>
            </a:r>
          </a:p>
          <a:p>
            <a:r>
              <a:t>Global User Base</a:t>
            </a:r>
          </a:p>
          <a:p>
            <a:pPr lvl="1"/>
            <a:r>
              <a:t>The global user base includes several billion users, indicating massive market penetration.</a:t>
            </a:r>
          </a:p>
          <a:p>
            <a:r>
              <a:t>Engagement Levels</a:t>
            </a:r>
          </a:p>
          <a:p>
            <a:pPr lvl="1"/>
            <a:r>
              <a:t>Engagement levels are exceptionally high, with daily active user counts in the billions.</a:t>
            </a:r>
          </a:p>
          <a:p>
            <a:r>
              <a:t>Customer Base Growth</a:t>
            </a:r>
          </a:p>
          <a:p>
            <a:pPr lvl="1"/>
            <a:r>
              <a:t>The customer base continually grows, partly due to expanding internet accessibility worldwide.</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Geographic Distribution and Cultural Diversity</a:t>
            </a:r>
          </a:p>
        </p:txBody>
      </p:sp>
      <p:sp>
        <p:nvSpPr>
          <p:cNvPr id="3" name="Content Placeholder 2"/>
          <p:cNvSpPr>
            <a:spLocks noGrp="1"/>
          </p:cNvSpPr>
          <p:nvPr>
            <p:ph idx="1"/>
          </p:nvPr>
        </p:nvSpPr>
        <p:spPr/>
        <p:txBody>
          <a:bodyPr/>
          <a:lstStyle/>
          <a:p>
            <a:endParaRPr/>
          </a:p>
          <a:p>
            <a:r>
              <a:t>Global Reach</a:t>
            </a:r>
          </a:p>
          <a:p>
            <a:pPr lvl="1"/>
            <a:r>
              <a:t>Users are spread across nearly every country, reflecting significant geographic diversity.</a:t>
            </a:r>
          </a:p>
          <a:p>
            <a:r>
              <a:t>Cultural Adaptation</a:t>
            </a:r>
          </a:p>
          <a:p>
            <a:pPr lvl="1"/>
            <a:r>
              <a:t>Services tailored to local languages and cultural norms to increase market presence.</a:t>
            </a:r>
          </a:p>
          <a:p>
            <a:r>
              <a:t>Emerging Markets</a:t>
            </a:r>
          </a:p>
          <a:p>
            <a:pPr lvl="1"/>
            <a:r>
              <a:t>Strong growth in user base in Asia and Africa due to increased internet penetration.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Age, Gender, and Income Levels</a:t>
            </a:r>
          </a:p>
        </p:txBody>
      </p:sp>
      <p:sp>
        <p:nvSpPr>
          <p:cNvPr id="3" name="Content Placeholder 2"/>
          <p:cNvSpPr>
            <a:spLocks noGrp="1"/>
          </p:cNvSpPr>
          <p:nvPr>
            <p:ph idx="1"/>
          </p:nvPr>
        </p:nvSpPr>
        <p:spPr/>
        <p:txBody>
          <a:bodyPr/>
          <a:lstStyle/>
          <a:p>
            <a:endParaRPr/>
          </a:p>
          <a:p>
            <a:r>
              <a:t>Age Variability</a:t>
            </a:r>
          </a:p>
          <a:p>
            <a:pPr lvl="1"/>
            <a:r>
              <a:t>Predominantly used by young adults (18-35) but with growing acceptance among older adults.</a:t>
            </a:r>
          </a:p>
          <a:p>
            <a:r>
              <a:t>Gender Distribution</a:t>
            </a:r>
          </a:p>
          <a:p>
            <a:pPr lvl="1"/>
            <a:r>
              <a:t>Fairly even usage among males and females.</a:t>
            </a:r>
          </a:p>
          <a:p>
            <a:r>
              <a:t>Income Range</a:t>
            </a:r>
          </a:p>
          <a:p>
            <a:pPr lvl="1"/>
            <a:r>
              <a:t>Popular across diverse income levels, from low to high.</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Value Proposition</a:t>
            </a:r>
          </a:p>
        </p:txBody>
      </p:sp>
      <p:sp>
        <p:nvSpPr>
          <p:cNvPr id="3" name="Content Placeholder 2"/>
          <p:cNvSpPr>
            <a:spLocks noGrp="1"/>
          </p:cNvSpPr>
          <p:nvPr>
            <p:ph idx="1"/>
          </p:nvPr>
        </p:nvSpPr>
        <p:spPr/>
        <p:txBody>
          <a:bodyPr>
            <a:normAutofit/>
          </a:bodyPr>
          <a:lstStyle/>
          <a:p>
            <a:endParaRPr/>
          </a:p>
          <a:p>
            <a:r>
              <a:t>Value Proposition</a:t>
            </a:r>
          </a:p>
          <a:p>
            <a:pPr lvl="1"/>
            <a:r>
              <a:t>Alphabet Inc., the parent company of Google, primarily excels in the tech industry by continuously leading with unmatched digital advertising solutions. Its strategic advantage lies in its vast data capabilities that facilitate targeted advertising more effectively than competitors. Alphabet also invests heavily in cloud computing and consumer hardware to diversify its revenue streams. Looking forward, Alphabet's commitment to AI technology fortifies its leadership role in tech innovation, promising future growth. Additionally, its extensive suite of products creates a substantial network effect, further embedding its services into users' everyday lives.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Customer Retention Strategies</a:t>
            </a:r>
          </a:p>
        </p:txBody>
      </p:sp>
      <p:sp>
        <p:nvSpPr>
          <p:cNvPr id="3" name="Content Placeholder 2"/>
          <p:cNvSpPr>
            <a:spLocks noGrp="1"/>
          </p:cNvSpPr>
          <p:nvPr>
            <p:ph idx="1"/>
          </p:nvPr>
        </p:nvSpPr>
        <p:spPr/>
        <p:txBody>
          <a:bodyPr/>
          <a:lstStyle/>
          <a:p>
            <a:endParaRPr/>
          </a:p>
          <a:p>
            <a:r>
              <a:t>Loyalty Programs</a:t>
            </a:r>
          </a:p>
          <a:p>
            <a:pPr lvl="1"/>
            <a:r>
              <a:t>Implementation of rewards and benefits for frequent users.</a:t>
            </a:r>
          </a:p>
          <a:p>
            <a:r>
              <a:t>User Experience</a:t>
            </a:r>
          </a:p>
          <a:p>
            <a:pPr lvl="1"/>
            <a:r>
              <a:t>Continual improvements to interface and usability attract and retain users.</a:t>
            </a:r>
          </a:p>
          <a:p>
            <a:r>
              <a:t>Service Quality</a:t>
            </a:r>
          </a:p>
          <a:p>
            <a:pPr lvl="1"/>
            <a:r>
              <a:t>High reliability and functionality of products encourage long-term commitment.</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Digital Engagement Tactics</a:t>
            </a:r>
          </a:p>
        </p:txBody>
      </p:sp>
      <p:sp>
        <p:nvSpPr>
          <p:cNvPr id="3" name="Content Placeholder 2"/>
          <p:cNvSpPr>
            <a:spLocks noGrp="1"/>
          </p:cNvSpPr>
          <p:nvPr>
            <p:ph idx="1"/>
          </p:nvPr>
        </p:nvSpPr>
        <p:spPr/>
        <p:txBody>
          <a:bodyPr/>
          <a:lstStyle/>
          <a:p>
            <a:endParaRPr/>
          </a:p>
          <a:p>
            <a:r>
              <a:t>Social Media Use</a:t>
            </a:r>
          </a:p>
          <a:p>
            <a:pPr lvl="1"/>
            <a:r>
              <a:t>Strategies focusing on maximizing presence on social media platforms.</a:t>
            </a:r>
          </a:p>
          <a:p>
            <a:r>
              <a:t>Targeted Advertising</a:t>
            </a:r>
          </a:p>
          <a:p>
            <a:pPr lvl="1"/>
            <a:r>
              <a:t>Use of data analytics to create personalized advertising campaigns.</a:t>
            </a:r>
          </a:p>
          <a:p>
            <a:r>
              <a:t>Interactive Platforms</a:t>
            </a:r>
          </a:p>
          <a:p>
            <a:pPr lvl="1"/>
            <a:r>
              <a:t>Deployment of interactive, user-friendly platforms to attract new users.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Customer Base Analysis: Role of Customer Feedback</a:t>
            </a:r>
          </a:p>
        </p:txBody>
      </p:sp>
      <p:sp>
        <p:nvSpPr>
          <p:cNvPr id="3" name="Content Placeholder 2"/>
          <p:cNvSpPr>
            <a:spLocks noGrp="1"/>
          </p:cNvSpPr>
          <p:nvPr>
            <p:ph idx="1"/>
          </p:nvPr>
        </p:nvSpPr>
        <p:spPr/>
        <p:txBody>
          <a:bodyPr/>
          <a:lstStyle/>
          <a:p>
            <a:endParaRPr/>
          </a:p>
          <a:p>
            <a:r>
              <a:t>Product Improvements</a:t>
            </a:r>
          </a:p>
          <a:p>
            <a:pPr lvl="1"/>
            <a:r>
              <a:t>Direct incorporation of user feedback into product development cycles.</a:t>
            </a:r>
          </a:p>
          <a:p>
            <a:r>
              <a:t>Customer Service</a:t>
            </a:r>
          </a:p>
          <a:p>
            <a:pPr lvl="1"/>
            <a:r>
              <a:t>Enhancements in customer service based on user reviews and complaints.</a:t>
            </a:r>
          </a:p>
          <a:p>
            <a:r>
              <a:t>Market Adaptation</a:t>
            </a:r>
          </a:p>
          <a:p>
            <a:pPr lvl="1"/>
            <a:r>
              <a:t>Feedback drives changes in market strategies to better meet consumer needs.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Sources</a:t>
            </a:r>
          </a:p>
        </p:txBody>
      </p:sp>
      <p:sp>
        <p:nvSpPr>
          <p:cNvPr id="3" name="Content Placeholder 2"/>
          <p:cNvSpPr>
            <a:spLocks noGrp="1"/>
          </p:cNvSpPr>
          <p:nvPr>
            <p:ph idx="1"/>
          </p:nvPr>
        </p:nvSpPr>
        <p:spPr/>
        <p:txBody>
          <a:bodyPr/>
          <a:lstStyle/>
          <a:p>
            <a:endParaRPr/>
          </a:p>
          <a:p>
            <a:r>
              <a:t>Source 1</a:t>
            </a:r>
          </a:p>
          <a:p>
            <a:pPr lvl="1"/>
            <a:r>
              <a:t>https://www.statista.com/statistics/507668/alphabet-annual-revenue/</a:t>
            </a:r>
          </a:p>
          <a:p>
            <a:r>
              <a:t>Source 2</a:t>
            </a:r>
          </a:p>
          <a:p>
            <a:pPr lvl="1"/>
            <a:r>
              <a:t>https://www.investopedia.com/articles/personal-finance/040415/story-behind-googles-success.asp</a:t>
            </a:r>
          </a:p>
          <a:p>
            <a:r>
              <a:t>Source 3</a:t>
            </a:r>
          </a:p>
          <a:p>
            <a:pPr lvl="1"/>
            <a:r>
              <a:t>https://www.businessinsider.com/how-google-makes-money-from-youtube-2015-2</a:t>
            </a:r>
          </a:p>
          <a:p>
            <a:r>
              <a:t>Source 4</a:t>
            </a:r>
          </a:p>
          <a:p>
            <a:pPr lvl="1"/>
            <a:r>
              <a:t>https://www.cnbc.com/2020/07/10/alphabet-youtube-advertising-revenue-disclosure.html</a:t>
            </a:r>
          </a:p>
          <a:p>
            <a:r>
              <a:t>Source 5</a:t>
            </a:r>
          </a:p>
          <a:p>
            <a:pPr lvl="1"/>
            <a:r>
              <a:t>https://www.forbes.com/sites/greatspeculations/2020/10/09/how-google-cloud-plays-a-key-role-in-googles-future-growth/</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Revenue Models</a:t>
            </a:r>
          </a:p>
        </p:txBody>
      </p:sp>
      <p:sp>
        <p:nvSpPr>
          <p:cNvPr id="3" name="Content Placeholder 2"/>
          <p:cNvSpPr>
            <a:spLocks noGrp="1"/>
          </p:cNvSpPr>
          <p:nvPr>
            <p:ph idx="1"/>
          </p:nvPr>
        </p:nvSpPr>
        <p:spPr/>
        <p:txBody>
          <a:bodyPr/>
          <a:lstStyle/>
          <a:p>
            <a:endParaRPr/>
          </a:p>
          <a:p>
            <a:r>
              <a:t>Advertising and Cloud Services</a:t>
            </a:r>
          </a:p>
          <a:p>
            <a:pPr lvl="1"/>
            <a:r>
              <a:t>Alphabet Inc. employs various revenue models primarily centered around advertising, cloud services, and hardware products.</a:t>
            </a:r>
          </a:p>
          <a:p>
            <a:r>
              <a:t>Digital Advertising</a:t>
            </a:r>
          </a:p>
          <a:p>
            <a:pPr lvl="1"/>
            <a:r>
              <a:t>Digital advertising through Google Ads and YouTube generates the majority of Alphabet's revenue.</a:t>
            </a:r>
          </a:p>
          <a:p>
            <a:r>
              <a:t>Google Cloud Services</a:t>
            </a:r>
          </a:p>
          <a:p>
            <a:pPr lvl="1"/>
            <a:r>
              <a:t>Google Cloud offers both platform services (PaaS) and infrastructure services (IaaS), contributing significantly to its revenue pool.</a:t>
            </a:r>
          </a:p>
          <a:p>
            <a:r>
              <a:t>Hardware Sales</a:t>
            </a:r>
          </a:p>
          <a:p>
            <a:pPr lvl="1"/>
            <a:r>
              <a:t>Hardware sales, including Google Pixel phones and Google Home smart devices, although smaller, add to Alphabet's diversified revenue streams.</a:t>
            </a:r>
          </a:p>
          <a:p>
            <a:r>
              <a:t>Subscription Services</a:t>
            </a:r>
          </a:p>
          <a:p>
            <a:pPr lvl="1"/>
            <a:r>
              <a:t>Subscription services such as YouTube Premium and Google One also provide steady revenue streams.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Revenue Streams Combination</a:t>
            </a:r>
          </a:p>
        </p:txBody>
      </p:sp>
      <p:sp>
        <p:nvSpPr>
          <p:cNvPr id="3" name="Content Placeholder 2"/>
          <p:cNvSpPr>
            <a:spLocks noGrp="1"/>
          </p:cNvSpPr>
          <p:nvPr>
            <p:ph idx="1"/>
          </p:nvPr>
        </p:nvSpPr>
        <p:spPr/>
        <p:txBody>
          <a:bodyPr/>
          <a:lstStyle/>
          <a:p>
            <a:endParaRPr/>
          </a:p>
          <a:p>
            <a:r>
              <a:t>Advertising Revenue</a:t>
            </a:r>
          </a:p>
          <a:p>
            <a:pPr lvl="1"/>
            <a:r>
              <a:t>Major earnings from search-based ads and YouTube.</a:t>
            </a:r>
          </a:p>
          <a:p>
            <a:r>
              <a:t>Cloud Computing</a:t>
            </a:r>
          </a:p>
          <a:p>
            <a:pPr lvl="1"/>
            <a:r>
              <a:t>Increasing revenue portion from Google Cloud services.</a:t>
            </a:r>
          </a:p>
          <a:p>
            <a:r>
              <a:t>Subscription Services</a:t>
            </a:r>
          </a:p>
          <a:p>
            <a:pPr lvl="1"/>
            <a:r>
              <a:t>Steady income from YouTube Premium and Google One.</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Profitability and Sustainability</a:t>
            </a:r>
          </a:p>
        </p:txBody>
      </p:sp>
      <p:sp>
        <p:nvSpPr>
          <p:cNvPr id="3" name="Content Placeholder 2"/>
          <p:cNvSpPr>
            <a:spLocks noGrp="1"/>
          </p:cNvSpPr>
          <p:nvPr>
            <p:ph idx="1"/>
          </p:nvPr>
        </p:nvSpPr>
        <p:spPr/>
        <p:txBody>
          <a:bodyPr/>
          <a:lstStyle/>
          <a:p>
            <a:endParaRPr/>
          </a:p>
          <a:p>
            <a:r>
              <a:t>Ad-Based Model</a:t>
            </a:r>
          </a:p>
          <a:p>
            <a:pPr lvl="1"/>
            <a:r>
              <a:t>High profitability, driven by massive scale and data-driven targeting.</a:t>
            </a:r>
          </a:p>
          <a:p>
            <a:r>
              <a:t>Google Cloud Challenges</a:t>
            </a:r>
          </a:p>
          <a:p>
            <a:pPr lvl="1"/>
            <a:r>
              <a:t>Growing but with heavy competition affecting margins.</a:t>
            </a:r>
          </a:p>
          <a:p>
            <a:r>
              <a:t>Hardware Sales Strategy</a:t>
            </a:r>
          </a:p>
          <a:p>
            <a:pPr lvl="1"/>
            <a:r>
              <a:t>Less profitable, innovation-driven for competitive edge.</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Innovative Pricing Strategies</a:t>
            </a:r>
          </a:p>
        </p:txBody>
      </p:sp>
      <p:sp>
        <p:nvSpPr>
          <p:cNvPr id="3" name="Content Placeholder 2"/>
          <p:cNvSpPr>
            <a:spLocks noGrp="1"/>
          </p:cNvSpPr>
          <p:nvPr>
            <p:ph idx="1"/>
          </p:nvPr>
        </p:nvSpPr>
        <p:spPr/>
        <p:txBody>
          <a:bodyPr/>
          <a:lstStyle/>
          <a:p>
            <a:endParaRPr/>
          </a:p>
          <a:p>
            <a:r>
              <a:t>Dynamic Pricing</a:t>
            </a:r>
          </a:p>
          <a:p>
            <a:pPr lvl="1"/>
            <a:r>
              <a:t>Used in AdWords to manage ad cost efficiency.</a:t>
            </a:r>
          </a:p>
          <a:p>
            <a:r>
              <a:t>Freemium Models</a:t>
            </a:r>
          </a:p>
          <a:p>
            <a:pPr lvl="1"/>
            <a:r>
              <a:t>Free services paired with premium upgrades (e.g., Google Drive to Google One).</a:t>
            </a:r>
          </a:p>
          <a:p>
            <a:r>
              <a:t>Seasonal Promotions</a:t>
            </a:r>
          </a:p>
          <a:p>
            <a:pPr lvl="1"/>
            <a:r>
              <a:t>Special pricing strategies during key sale periods.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Global Market Impact</a:t>
            </a:r>
          </a:p>
        </p:txBody>
      </p:sp>
      <p:sp>
        <p:nvSpPr>
          <p:cNvPr id="3" name="Content Placeholder 2"/>
          <p:cNvSpPr>
            <a:spLocks noGrp="1"/>
          </p:cNvSpPr>
          <p:nvPr>
            <p:ph idx="1"/>
          </p:nvPr>
        </p:nvSpPr>
        <p:spPr/>
        <p:txBody>
          <a:bodyPr/>
          <a:lstStyle/>
          <a:p>
            <a:endParaRPr/>
          </a:p>
          <a:p>
            <a:r>
              <a:t>Economic Fluctuations</a:t>
            </a:r>
          </a:p>
          <a:p>
            <a:pPr lvl="1"/>
            <a:r>
              <a:t>Impact ad spend budgets globally.</a:t>
            </a:r>
          </a:p>
          <a:p>
            <a:r>
              <a:t>Technological Adoption Rates</a:t>
            </a:r>
          </a:p>
          <a:p>
            <a:pPr lvl="1"/>
            <a:r>
              <a:t>Faster adoption in developed markets boosts revenue.</a:t>
            </a:r>
          </a:p>
          <a:p>
            <a:r>
              <a:t>Regulatory Environment</a:t>
            </a:r>
          </a:p>
          <a:p>
            <a:pPr lvl="1"/>
            <a:r>
              <a:t>Impacts operations, especially in Europe and Asia.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Revenue Models of Alphabet Inc: Future Revenue Trends</a:t>
            </a:r>
          </a:p>
        </p:txBody>
      </p:sp>
      <p:sp>
        <p:nvSpPr>
          <p:cNvPr id="3" name="Content Placeholder 2"/>
          <p:cNvSpPr>
            <a:spLocks noGrp="1"/>
          </p:cNvSpPr>
          <p:nvPr>
            <p:ph idx="1"/>
          </p:nvPr>
        </p:nvSpPr>
        <p:spPr/>
        <p:txBody>
          <a:bodyPr/>
          <a:lstStyle/>
          <a:p>
            <a:endParaRPr/>
          </a:p>
          <a:p>
            <a:r>
              <a:t>AI and Machine Learning Integration</a:t>
            </a:r>
          </a:p>
          <a:p>
            <a:pPr lvl="1"/>
            <a:r>
              <a:t>Enhance cloud and advertising services.</a:t>
            </a:r>
          </a:p>
          <a:p>
            <a:r>
              <a:t>Expansion in Emerging Markets</a:t>
            </a:r>
          </a:p>
          <a:p>
            <a:pPr lvl="1"/>
            <a:r>
              <a:t>Potential revenue growth from broader global penetration.</a:t>
            </a:r>
          </a:p>
          <a:p>
            <a:r>
              <a:t>Enhanced Mobile Engagement</a:t>
            </a:r>
          </a:p>
          <a:p>
            <a:pPr lvl="1"/>
            <a:r>
              <a:t>More personalized advertising solutions.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Innovation Edge</a:t>
            </a:r>
          </a:p>
        </p:txBody>
      </p:sp>
      <p:sp>
        <p:nvSpPr>
          <p:cNvPr id="3" name="Content Placeholder 2"/>
          <p:cNvSpPr>
            <a:spLocks noGrp="1"/>
          </p:cNvSpPr>
          <p:nvPr>
            <p:ph idx="1"/>
          </p:nvPr>
        </p:nvSpPr>
        <p:spPr/>
        <p:txBody>
          <a:bodyPr>
            <a:normAutofit/>
          </a:bodyPr>
          <a:lstStyle/>
          <a:p>
            <a:endParaRPr/>
          </a:p>
          <a:p>
            <a:r>
              <a:t>Robust Research &amp; Development</a:t>
            </a:r>
          </a:p>
          <a:p>
            <a:pPr lvl="1"/>
            <a:r>
              <a:t>Alphabet’s significant R&amp;D investments enable it to remain at the forefront of technological advancements.</a:t>
            </a:r>
          </a:p>
          <a:p>
            <a:r>
              <a:t>Strategic Acquisitions</a:t>
            </a:r>
          </a:p>
          <a:p>
            <a:pPr lvl="1"/>
            <a:r>
              <a:t>Alphabet maintains its competitive edge by acquiring promising startups and integrating their innovations.</a:t>
            </a:r>
          </a:p>
          <a:p>
            <a:r>
              <a:t>AI Leadership</a:t>
            </a:r>
          </a:p>
          <a:p>
            <a:pPr lvl="1"/>
            <a:r>
              <a:t>The company’s early and continuous focus on AI technology provides a superior edge in developing new products and improving existing ones.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Sources</a:t>
            </a:r>
          </a:p>
        </p:txBody>
      </p:sp>
      <p:sp>
        <p:nvSpPr>
          <p:cNvPr id="3" name="Content Placeholder 2"/>
          <p:cNvSpPr>
            <a:spLocks noGrp="1"/>
          </p:cNvSpPr>
          <p:nvPr>
            <p:ph idx="1"/>
          </p:nvPr>
        </p:nvSpPr>
        <p:spPr/>
        <p:txBody>
          <a:bodyPr/>
          <a:lstStyle/>
          <a:p>
            <a:endParaRPr/>
          </a:p>
          <a:p>
            <a:r>
              <a:t>Market Analysis</a:t>
            </a:r>
          </a:p>
          <a:p>
            <a:pPr lvl="1"/>
            <a:r>
              <a:t>https://www.forbes.com/sites/greatspeculations/2020/10/23/googles-parent-alphabet-to-benefit-as-digital-ad-spend-recovers/</a:t>
            </a:r>
          </a:p>
          <a:p>
            <a:r>
              <a:t>Financial Reports</a:t>
            </a:r>
          </a:p>
          <a:p>
            <a:pPr lvl="1"/>
            <a:r>
              <a:t>https://abc.xyz/investor/</a:t>
            </a:r>
          </a:p>
          <a:p>
            <a:r>
              <a:t>Industry News</a:t>
            </a:r>
          </a:p>
          <a:p>
            <a:pPr lvl="1"/>
            <a:r>
              <a:t>https://www.bloomberg.com/profile/company/GOOGL:US</a:t>
            </a:r>
          </a:p>
          <a:p>
            <a:r>
              <a:t>Tech Development</a:t>
            </a:r>
          </a:p>
          <a:p>
            <a:pPr lvl="1"/>
            <a:r>
              <a:t>https://www.techcrunch.com/2020/09/30/google-claims-quantum-supremacy-with-new-processor/</a:t>
            </a:r>
          </a:p>
          <a:p>
            <a:r>
              <a:t>Acquisition News</a:t>
            </a:r>
          </a:p>
          <a:p>
            <a:pPr lvl="1"/>
            <a:r>
              <a:t>https://www.cnbc.com/2020/12/10/google-to-acquire-someone.html</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Growth Milestones</a:t>
            </a:r>
          </a:p>
        </p:txBody>
      </p:sp>
      <p:sp>
        <p:nvSpPr>
          <p:cNvPr id="3" name="Content Placeholder 2"/>
          <p:cNvSpPr>
            <a:spLocks noGrp="1"/>
          </p:cNvSpPr>
          <p:nvPr>
            <p:ph idx="1"/>
          </p:nvPr>
        </p:nvSpPr>
        <p:spPr/>
        <p:txBody>
          <a:bodyPr/>
          <a:lstStyle/>
          <a:p>
            <a:endParaRPr/>
          </a:p>
          <a:p>
            <a:r>
              <a:t>Quarterly Earnings</a:t>
            </a:r>
          </a:p>
          <a:p>
            <a:pPr lvl="1"/>
            <a:r>
              <a:t>Alphabet Inc has recently surpassed market expectations with record-breaking quarterly earnings, signaling robust growth in its core advertising business.</a:t>
            </a:r>
          </a:p>
          <a:p>
            <a:r>
              <a:t>Google Cloud Growth</a:t>
            </a:r>
          </a:p>
          <a:p>
            <a:pPr lvl="1"/>
            <a:r>
              <a:t>The company has seen significant growth in its cloud computing division, Google Cloud, which is rapidly gaining market share.</a:t>
            </a:r>
          </a:p>
          <a:p>
            <a:r>
              <a:t>Fitbit Acquisition Completion</a:t>
            </a:r>
          </a:p>
          <a:p>
            <a:pPr lvl="1"/>
            <a:r>
              <a:t>In 2021, Alphabet announced the successful completion of its acquisition of Fitbit, aiming to bolster its position in the wearable technology market.</a:t>
            </a:r>
          </a:p>
          <a:p>
            <a:r>
              <a:t>Google Fiber Expansion</a:t>
            </a:r>
          </a:p>
          <a:p>
            <a:pPr lvl="1"/>
            <a:r>
              <a:t>The firm has expanded its Google Fiber project to additional cities in the U.S., aiming to increase its footprint in the high-speed internet market.</a:t>
            </a:r>
          </a:p>
          <a:p>
            <a:r>
              <a:t>Waymo Public Services</a:t>
            </a:r>
          </a:p>
          <a:p>
            <a:pPr lvl="1"/>
            <a:r>
              <a:t>Alphabet’s Waymo has launched public autonomous vehicle services in several U.S. cities, marking a significant milestone in its growth.</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Year-Over-Year Growth</a:t>
            </a:r>
          </a:p>
        </p:txBody>
      </p:sp>
      <p:sp>
        <p:nvSpPr>
          <p:cNvPr id="3" name="Content Placeholder 2"/>
          <p:cNvSpPr>
            <a:spLocks noGrp="1"/>
          </p:cNvSpPr>
          <p:nvPr>
            <p:ph idx="1"/>
          </p:nvPr>
        </p:nvSpPr>
        <p:spPr/>
        <p:txBody>
          <a:bodyPr/>
          <a:lstStyle/>
          <a:p>
            <a:endParaRPr/>
          </a:p>
          <a:p>
            <a:r>
              <a:t>Ad Revenue Growth</a:t>
            </a:r>
          </a:p>
          <a:p>
            <a:pPr lvl="1"/>
            <a:r>
              <a:t>Google's advertisement revenue has increased by 20% year-over-year, driven by recovery in the digital ad market.</a:t>
            </a:r>
          </a:p>
          <a:p>
            <a:r>
              <a:t>Cloud Market Expansion</a:t>
            </a:r>
          </a:p>
          <a:p>
            <a:pPr lvl="1"/>
            <a:r>
              <a:t>Google Cloud reported a 45% growth from the previous fiscal year, enhancing Alphabet’s revenue diversification.</a:t>
            </a:r>
          </a:p>
          <a:p>
            <a:r>
              <a:t>Hardware Sales Surge</a:t>
            </a:r>
          </a:p>
          <a:p>
            <a:pPr lvl="1"/>
            <a:r>
              <a:t>Sales of Google Pixel smartphones and Google Home products have seen a 30% increase compared to last year.</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Strategic Acquisitions</a:t>
            </a:r>
          </a:p>
        </p:txBody>
      </p:sp>
      <p:sp>
        <p:nvSpPr>
          <p:cNvPr id="3" name="Content Placeholder 2"/>
          <p:cNvSpPr>
            <a:spLocks noGrp="1"/>
          </p:cNvSpPr>
          <p:nvPr>
            <p:ph idx="1"/>
          </p:nvPr>
        </p:nvSpPr>
        <p:spPr/>
        <p:txBody>
          <a:bodyPr/>
          <a:lstStyle/>
          <a:p>
            <a:endParaRPr/>
          </a:p>
          <a:p>
            <a:r>
              <a:t>Fitbit Acquisition</a:t>
            </a:r>
          </a:p>
          <a:p>
            <a:pPr lvl="1"/>
            <a:r>
              <a:t>Strengthened Alphabet’s entry into the health and fitness market.</a:t>
            </a:r>
          </a:p>
          <a:p>
            <a:r>
              <a:t>Data Analytics Firm Acquisition</a:t>
            </a:r>
          </a:p>
          <a:p>
            <a:pPr lvl="1"/>
            <a:r>
              <a:t>Enhanced data capabilities for better advertising targeting.</a:t>
            </a:r>
          </a:p>
          <a:p>
            <a:r>
              <a:t>AI Startups</a:t>
            </a:r>
          </a:p>
          <a:p>
            <a:pPr lvl="1"/>
            <a:r>
              <a:t>Several small-scale AI startups acquisitions have been pivotal in improving AI-driven solutions across Alphabet’s product lines.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Geographical Expansion</a:t>
            </a:r>
          </a:p>
        </p:txBody>
      </p:sp>
      <p:sp>
        <p:nvSpPr>
          <p:cNvPr id="3" name="Content Placeholder 2"/>
          <p:cNvSpPr>
            <a:spLocks noGrp="1"/>
          </p:cNvSpPr>
          <p:nvPr>
            <p:ph idx="1"/>
          </p:nvPr>
        </p:nvSpPr>
        <p:spPr/>
        <p:txBody>
          <a:bodyPr/>
          <a:lstStyle/>
          <a:p>
            <a:endParaRPr/>
          </a:p>
          <a:p>
            <a:r>
              <a:t>Asian Market Entry</a:t>
            </a:r>
          </a:p>
          <a:p>
            <a:pPr lvl="1"/>
            <a:r>
              <a:t>Introduced localized versions of Google products to penetrate the Asian markets.</a:t>
            </a:r>
          </a:p>
          <a:p>
            <a:r>
              <a:t>Expansion in Europe</a:t>
            </a:r>
          </a:p>
          <a:p>
            <a:pPr lvl="1"/>
            <a:r>
              <a:t>Opened new data centers in Europe to support localized data security needs.</a:t>
            </a:r>
          </a:p>
          <a:p>
            <a:r>
              <a:t>Latin America Strategy</a:t>
            </a:r>
          </a:p>
          <a:p>
            <a:pPr lvl="1"/>
            <a:r>
              <a:t>Implemented mobile-first services tailored for high mobile usage in South American regions.</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Scaling Operations</a:t>
            </a:r>
          </a:p>
        </p:txBody>
      </p:sp>
      <p:sp>
        <p:nvSpPr>
          <p:cNvPr id="3" name="Content Placeholder 2"/>
          <p:cNvSpPr>
            <a:spLocks noGrp="1"/>
          </p:cNvSpPr>
          <p:nvPr>
            <p:ph idx="1"/>
          </p:nvPr>
        </p:nvSpPr>
        <p:spPr/>
        <p:txBody>
          <a:bodyPr/>
          <a:lstStyle/>
          <a:p>
            <a:endParaRPr/>
          </a:p>
          <a:p>
            <a:r>
              <a:t>Data Center Expansion</a:t>
            </a:r>
          </a:p>
          <a:p>
            <a:pPr lvl="1"/>
            <a:r>
              <a:t>Increased the number of global data centers to manage the surge in cloud services demand.</a:t>
            </a:r>
          </a:p>
          <a:p>
            <a:r>
              <a:t>Supply Chain Optimization</a:t>
            </a:r>
          </a:p>
          <a:p>
            <a:pPr lvl="1"/>
            <a:r>
              <a:t>Integrated AI in supply chain management to reduce delivery times and costs.</a:t>
            </a:r>
          </a:p>
          <a:p>
            <a:r>
              <a:t>Eco-friendly Logistics</a:t>
            </a:r>
          </a:p>
          <a:p>
            <a:pPr lvl="1"/>
            <a:r>
              <a:t>Adopted more sustainable practices in logistics to support environmental sustainability goals.</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Growth Milestones of Alphabet Inc: Growth Opportunities</a:t>
            </a:r>
          </a:p>
        </p:txBody>
      </p:sp>
      <p:sp>
        <p:nvSpPr>
          <p:cNvPr id="3" name="Content Placeholder 2"/>
          <p:cNvSpPr>
            <a:spLocks noGrp="1"/>
          </p:cNvSpPr>
          <p:nvPr>
            <p:ph idx="1"/>
          </p:nvPr>
        </p:nvSpPr>
        <p:spPr/>
        <p:txBody>
          <a:bodyPr/>
          <a:lstStyle/>
          <a:p>
            <a:endParaRPr/>
          </a:p>
          <a:p>
            <a:r>
              <a:t>AI and Machine Learning</a:t>
            </a:r>
          </a:p>
          <a:p>
            <a:pPr lvl="1"/>
            <a:r>
              <a:t>Expected to redefine client interaction across various sectors through AI advancements.</a:t>
            </a:r>
          </a:p>
          <a:p>
            <a:r>
              <a:t>Quantum Computing</a:t>
            </a:r>
          </a:p>
          <a:p>
            <a:pPr lvl="1"/>
            <a:r>
              <a:t>Development of quantum technologies could open new avenues in computing power and security.</a:t>
            </a:r>
          </a:p>
          <a:p>
            <a:r>
              <a:t>Biotech Initiatives</a:t>
            </a:r>
          </a:p>
          <a:p>
            <a:pPr lvl="1"/>
            <a:r>
              <a:t>Investments in biotechnology and health-related technologies are anticipated as major future growth areas.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t>Thank you!</a:t>
            </a:r>
          </a:p>
        </p:txBody>
      </p:sp>
      <p:sp>
        <p:nvSpPr>
          <p:cNvPr id="3" name="Subtitle 2"/>
          <p:cNvSpPr>
            <a:spLocks noGrp="1"/>
          </p:cNvSpPr>
          <p:nvPr>
            <p:ph type="subTitle" idx="1"/>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Technology Integration</a:t>
            </a:r>
          </a:p>
        </p:txBody>
      </p:sp>
      <p:sp>
        <p:nvSpPr>
          <p:cNvPr id="3" name="Content Placeholder 2"/>
          <p:cNvSpPr>
            <a:spLocks noGrp="1"/>
          </p:cNvSpPr>
          <p:nvPr>
            <p:ph idx="1"/>
          </p:nvPr>
        </p:nvSpPr>
        <p:spPr/>
        <p:txBody>
          <a:bodyPr>
            <a:normAutofit/>
          </a:bodyPr>
          <a:lstStyle/>
          <a:p>
            <a:endParaRPr/>
          </a:p>
          <a:p>
            <a:r>
              <a:t>AI and Machine Learning</a:t>
            </a:r>
          </a:p>
          <a:p>
            <a:pPr lvl="1"/>
            <a:r>
              <a:t>Alphabet’s integration of AI across its products like Google Search and Ads enhances user experience and operational efficiency.</a:t>
            </a:r>
          </a:p>
          <a:p>
            <a:r>
              <a:t>Expansion into IoT</a:t>
            </a:r>
          </a:p>
          <a:p>
            <a:pPr lvl="1"/>
            <a:r>
              <a:t>Its advancements in the Internet of Things, particularly through Nest products, strengthen its ecosystem and data collection capabilities.</a:t>
            </a:r>
          </a:p>
          <a:p>
            <a:r>
              <a:t>Cloud Services</a:t>
            </a:r>
          </a:p>
          <a:p>
            <a:pPr lvl="1"/>
            <a:r>
              <a:t>Google Cloud's growth showcases Alphabet’s commitment to leveraging cloud technology for business scalability and data management.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Strategic Partnerships</a:t>
            </a:r>
          </a:p>
        </p:txBody>
      </p:sp>
      <p:sp>
        <p:nvSpPr>
          <p:cNvPr id="3" name="Content Placeholder 2"/>
          <p:cNvSpPr>
            <a:spLocks noGrp="1"/>
          </p:cNvSpPr>
          <p:nvPr>
            <p:ph idx="1"/>
          </p:nvPr>
        </p:nvSpPr>
        <p:spPr/>
        <p:txBody>
          <a:bodyPr>
            <a:normAutofit/>
          </a:bodyPr>
          <a:lstStyle/>
          <a:p>
            <a:endParaRPr/>
          </a:p>
          <a:p>
            <a:r>
              <a:t>Open Ecosystem</a:t>
            </a:r>
          </a:p>
          <a:p>
            <a:pPr lvl="1"/>
            <a:r>
              <a:t>Collaborations with numerous device manufacturers using Android and Chrome OS enhance market reach and influence.</a:t>
            </a:r>
          </a:p>
          <a:p>
            <a:r>
              <a:t>Google Cloud Partnerships</a:t>
            </a:r>
          </a:p>
          <a:p>
            <a:pPr lvl="1"/>
            <a:r>
              <a:t>Partnerships with key industry leaders like SAP and Cisco expand Alphabet’s reach in the enterprise sector.</a:t>
            </a:r>
          </a:p>
          <a:p>
            <a:r>
              <a:t>Research Collaborations</a:t>
            </a:r>
          </a:p>
          <a:p>
            <a:pPr lvl="1"/>
            <a:r>
              <a:t>Joint ventures with academic institutions boost innovation and keep Alphabet at the cutting-edge of technological research.</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Strategic Overview: Sustainability Commitment</a:t>
            </a:r>
          </a:p>
        </p:txBody>
      </p:sp>
      <p:sp>
        <p:nvSpPr>
          <p:cNvPr id="3" name="Content Placeholder 2"/>
          <p:cNvSpPr>
            <a:spLocks noGrp="1"/>
          </p:cNvSpPr>
          <p:nvPr>
            <p:ph idx="1"/>
          </p:nvPr>
        </p:nvSpPr>
        <p:spPr/>
        <p:txBody>
          <a:bodyPr>
            <a:normAutofit/>
          </a:bodyPr>
          <a:lstStyle/>
          <a:p>
            <a:endParaRPr/>
          </a:p>
          <a:p>
            <a:r>
              <a:t>Carbon Neutrality</a:t>
            </a:r>
          </a:p>
          <a:p>
            <a:pPr lvl="1"/>
            <a:r>
              <a:t>Alphabet has been carbon neutral since 2007, bolstering its reputation as a sustainable leader.</a:t>
            </a:r>
          </a:p>
          <a:p>
            <a:r>
              <a:t>Renewable Energy Investments</a:t>
            </a:r>
          </a:p>
          <a:p>
            <a:pPr lvl="1"/>
            <a:r>
              <a:t>It commits to operating on 24/7 carbon-free energy by 2030, setting a high industry standard.</a:t>
            </a:r>
          </a:p>
          <a:p>
            <a:r>
              <a:t>Waste Reduction Initiatives</a:t>
            </a:r>
          </a:p>
          <a:p>
            <a:pPr lvl="1"/>
            <a:r>
              <a:t>Ongoing efforts to enhance product recycling and minimize waste contribute to sustainability and attract environmentally conscious consumers.</a:t>
            </a:r>
          </a:p>
        </p:txBody>
      </p:sp>
    </p:spTree>
  </p:cSld>
  <p:clrMapOvr>
    <a:masterClrMapping/>
  </p:clrMapOvr>
</p:sld>
</file>

<file path=ppt/theme/theme1.xml><?xml version="1.0" encoding="utf-8"?>
<a:theme xmlns:a="http://schemas.openxmlformats.org/drawingml/2006/main" name="Capital Blueprint">
  <a:themeElements>
    <a:clrScheme name="AI BI Colors">
      <a:dk1>
        <a:srgbClr val="272626"/>
      </a:dk1>
      <a:lt1>
        <a:sysClr val="window" lastClr="FFFFFF"/>
      </a:lt1>
      <a:dk2>
        <a:srgbClr val="44546A"/>
      </a:dk2>
      <a:lt2>
        <a:srgbClr val="E7E6E6"/>
      </a:lt2>
      <a:accent1>
        <a:srgbClr val="397763"/>
      </a:accent1>
      <a:accent2>
        <a:srgbClr val="932300"/>
      </a:accent2>
      <a:accent3>
        <a:srgbClr val="2A5492"/>
      </a:accent3>
      <a:accent4>
        <a:srgbClr val="00285F"/>
      </a:accent4>
      <a:accent5>
        <a:srgbClr val="B5B5B5"/>
      </a:accent5>
      <a:accent6>
        <a:srgbClr val="E3E0E0"/>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Capital Blueprint" id="{4783D6CA-17A7-45B2-99F9-4DE02C5ECA52}" vid="{33BE914E-1B52-4644-A086-3D17886C9C1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45D5ADC3455EB4DB05058933B377460" ma:contentTypeVersion="17" ma:contentTypeDescription="Create a new document." ma:contentTypeScope="" ma:versionID="b73ac0a558af3d56ab52b2a7c92bfa25">
  <xsd:schema xmlns:xsd="http://www.w3.org/2001/XMLSchema" xmlns:xs="http://www.w3.org/2001/XMLSchema" xmlns:p="http://schemas.microsoft.com/office/2006/metadata/properties" xmlns:ns2="96f4181f-dd8e-406a-9a53-e907054e622f" xmlns:ns3="b7bc9eca-a095-4aad-a9a5-05473fce311c" targetNamespace="http://schemas.microsoft.com/office/2006/metadata/properties" ma:root="true" ma:fieldsID="929f76cd7409a52befd2cc324af912b2" ns2:_="" ns3:_="">
    <xsd:import namespace="96f4181f-dd8e-406a-9a53-e907054e622f"/>
    <xsd:import namespace="b7bc9eca-a095-4aad-a9a5-05473fce311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DateTake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f4181f-dd8e-406a-9a53-e907054e62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41a15066-46c4-4303-9583-2f4c0f07a1cf"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7bc9eca-a095-4aad-a9a5-05473fce311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25eae3c-67bc-4525-93a1-6d1c1b7dd659}" ma:internalName="TaxCatchAll" ma:showField="CatchAllData" ma:web="b7bc9eca-a095-4aad-a9a5-05473fce311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AAD4B48-2A96-4D6D-8F7E-8E59A608AA5E}">
  <ds:schemaRefs>
    <ds:schemaRef ds:uri="http://schemas.microsoft.com/sharepoint/v3/contenttype/forms"/>
  </ds:schemaRefs>
</ds:datastoreItem>
</file>

<file path=customXml/itemProps2.xml><?xml version="1.0" encoding="utf-8"?>
<ds:datastoreItem xmlns:ds="http://schemas.openxmlformats.org/officeDocument/2006/customXml" ds:itemID="{56FCC475-8557-404C-AA1B-C2756A76BD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f4181f-dd8e-406a-9a53-e907054e622f"/>
    <ds:schemaRef ds:uri="b7bc9eca-a095-4aad-a9a5-05473fce31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Capital Blueprint</Template>
  <TotalTime>4</TotalTime>
  <Words>4525</Words>
  <Application>Microsoft Office PowerPoint</Application>
  <PresentationFormat>A4 Paper (210x297 mm)</PresentationFormat>
  <Paragraphs>587</Paragraphs>
  <Slides>67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67</vt:i4>
      </vt:variant>
    </vt:vector>
  </HeadingPairs>
  <TitlesOfParts>
    <vt:vector size="70" baseType="lpstr">
      <vt:lpstr>Arial</vt:lpstr>
      <vt:lpstr>Wingdings</vt:lpstr>
      <vt:lpstr>Capital Blueprint</vt:lpstr>
      <vt:lpstr>Topic Sentence:  Information memorandum on Alphabet Inc</vt:lpstr>
      <vt:lpstr>General Title Creation: Pioneering the Future: Alphabet Inc's Strategic Innovation and Its Role in Shaping Global Markets</vt:lpstr>
      <vt:lpstr>Sector-Specific Title: Revolutionizing the Tech Scene: Leading Edge Innovations by Alphabet Inc in the Global Technology Sector</vt:lpstr>
      <vt:lpstr>Strategic Overview: Sources</vt:lpstr>
      <vt:lpstr>Strategic Overview: Value Proposition</vt:lpstr>
      <vt:lpstr>Strategic Overview: Innovation Edge</vt:lpstr>
      <vt:lpstr>Strategic Overview: Technology Integration</vt:lpstr>
      <vt:lpstr>Strategic Overview: Strategic Partnerships</vt:lpstr>
      <vt:lpstr>Strategic Overview: Sustainability Commitment</vt:lpstr>
      <vt:lpstr>Strategic Overview: Adaptive Strategies</vt:lpstr>
      <vt:lpstr>Investment Strategies and Investor Identification: Sources</vt:lpstr>
      <vt:lpstr>Investment Strategies and Investor Identification: Investment Strategies and Investor Identification</vt:lpstr>
      <vt:lpstr>Investment Strategies and Investor Identification: Top Three Institutional Investors</vt:lpstr>
      <vt:lpstr>Investment Strategies and Investor Identification: Investment Trends</vt:lpstr>
      <vt:lpstr>Investment Strategies and Investor Identification: Strategic Partnerships or Mergers</vt:lpstr>
      <vt:lpstr>Investment Strategies and Investor Identification: Foreign Investment Risks and Benefits</vt:lpstr>
      <vt:lpstr>Investment Strategies and Investor Identification: Emerging Technologies and Business Models</vt:lpstr>
      <vt:lpstr>Market Analysis: Sources</vt:lpstr>
      <vt:lpstr>Market Analysis: Market Analysis</vt:lpstr>
      <vt:lpstr>Market Analysis: Global Economic Trends</vt:lpstr>
      <vt:lpstr>Market Analysis: Regulatory Changes</vt:lpstr>
      <vt:lpstr>Market Analysis: Emerging Consumer Behaviors</vt:lpstr>
      <vt:lpstr>Market Analysis: Technological Advancements</vt:lpstr>
      <vt:lpstr>Market Analysis: Macroeconomic and Microeconomic Trends</vt:lpstr>
      <vt:lpstr>Market Positioning: Sources</vt:lpstr>
      <vt:lpstr>Market Positioning: Market Positioning</vt:lpstr>
      <vt:lpstr>Market Positioning: Market Share Changes over the Past Decade</vt:lpstr>
      <vt:lpstr>Market Positioning: Customer Loyalty and Retention</vt:lpstr>
      <vt:lpstr>Market Positioning: Business Model Scalability</vt:lpstr>
      <vt:lpstr>Market Positioning: Key Differentiation Strategies</vt:lpstr>
      <vt:lpstr>Market Positioning: SWOT Analysis</vt:lpstr>
      <vt:lpstr>Company Leadership Analysis: Sources</vt:lpstr>
      <vt:lpstr>Company Leadership Analysis: Company Leadership</vt:lpstr>
      <vt:lpstr>Company Leadership Analysis: Evaluate Leadership Style</vt:lpstr>
      <vt:lpstr>Company Leadership Analysis: Discuss Strategic Decisions</vt:lpstr>
      <vt:lpstr>Company Leadership Analysis: Analyze Fostering of Innovation</vt:lpstr>
      <vt:lpstr>Company Leadership Analysis: Compare Leadership Approach</vt:lpstr>
      <vt:lpstr>Company Leadership Analysis: Outline Roles and Responsibilities</vt:lpstr>
      <vt:lpstr>Brand Value Analysis: Sources</vt:lpstr>
      <vt:lpstr>Brand Value Analysis: Brand Value</vt:lpstr>
      <vt:lpstr>Brand Value Analysis: Branding Strategy Evolution</vt:lpstr>
      <vt:lpstr>Brand Value Analysis: Branding Impact on Perception and Loyalty</vt:lpstr>
      <vt:lpstr>Brand Value Analysis: Brand Identity for Market Entry</vt:lpstr>
      <vt:lpstr>Brand Value Analysis: Effectiveness of Digital Marketing</vt:lpstr>
      <vt:lpstr>Brand Value Analysis: Brand Positioning Comparison</vt:lpstr>
      <vt:lpstr>Customer Base Analysis: Sources</vt:lpstr>
      <vt:lpstr>Customer Base Analysis: Customer Base</vt:lpstr>
      <vt:lpstr>Customer Base Analysis: Geographic Distribution and Cultural Diversity</vt:lpstr>
      <vt:lpstr>Customer Base Analysis: Age, Gender, and Income Levels</vt:lpstr>
      <vt:lpstr>Customer Base Analysis: Customer Retention Strategies</vt:lpstr>
      <vt:lpstr>Customer Base Analysis: Digital Engagement Tactics</vt:lpstr>
      <vt:lpstr>Customer Base Analysis: Role of Customer Feedback</vt:lpstr>
      <vt:lpstr>Revenue Models of Alphabet Inc: Sources</vt:lpstr>
      <vt:lpstr>Revenue Models of Alphabet Inc: Revenue Models</vt:lpstr>
      <vt:lpstr>Revenue Models of Alphabet Inc: Revenue Streams Combination</vt:lpstr>
      <vt:lpstr>Revenue Models of Alphabet Inc: Profitability and Sustainability</vt:lpstr>
      <vt:lpstr>Revenue Models of Alphabet Inc: Innovative Pricing Strategies</vt:lpstr>
      <vt:lpstr>Revenue Models of Alphabet Inc: Global Market Impact</vt:lpstr>
      <vt:lpstr>Revenue Models of Alphabet Inc: Future Revenue Trends</vt:lpstr>
      <vt:lpstr>Growth Milestones of Alphabet Inc: Sources</vt:lpstr>
      <vt:lpstr>Growth Milestones of Alphabet Inc: Growth Milestones</vt:lpstr>
      <vt:lpstr>Growth Milestones of Alphabet Inc: Year-Over-Year Growth</vt:lpstr>
      <vt:lpstr>Growth Milestones of Alphabet Inc: Strategic Acquisitions</vt:lpstr>
      <vt:lpstr>Growth Milestones of Alphabet Inc: Geographical Expansion</vt:lpstr>
      <vt:lpstr>Growth Milestones of Alphabet Inc: Scaling Operations</vt:lpstr>
      <vt:lpstr>Growth Milestones of Alphabet Inc: Growth Opportunities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Barun Saha</dc:creator>
  <cp:lastModifiedBy>Cheng Liang Han</cp:lastModifiedBy>
  <cp:revision>2</cp:revision>
  <dcterms:created xsi:type="dcterms:W3CDTF">2023-08-26T17:51:03Z</dcterms:created>
  <dcterms:modified xsi:type="dcterms:W3CDTF">2024-04-25T10:47:14Z</dcterms:modified>
</cp:coreProperties>
</file>